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257" r:id="rId4"/>
    <p:sldId id="339" r:id="rId5"/>
    <p:sldId id="340" r:id="rId6"/>
    <p:sldId id="341" r:id="rId7"/>
    <p:sldId id="342" r:id="rId8"/>
    <p:sldId id="343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1" r:id="rId17"/>
    <p:sldId id="344" r:id="rId18"/>
    <p:sldId id="353" r:id="rId19"/>
    <p:sldId id="3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12175-5E0F-4D53-B7F8-4F1E758BD3F9}" v="198" dt="2021-10-16T08:29:2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23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2812175-5E0F-4D53-B7F8-4F1E758BD3F9}"/>
    <pc:docChg chg="undo custSel addSld delSld modSld sldOrd modMainMaster">
      <pc:chgData name="Rob Sewell" userId="c802df42025d5e1f" providerId="LiveId" clId="{B2812175-5E0F-4D53-B7F8-4F1E758BD3F9}" dt="2021-10-16T08:49:11.479" v="3130" actId="20577"/>
      <pc:docMkLst>
        <pc:docMk/>
      </pc:docMkLst>
      <pc:sldChg chg="delSp modSp mod">
        <pc:chgData name="Rob Sewell" userId="c802df42025d5e1f" providerId="LiveId" clId="{B2812175-5E0F-4D53-B7F8-4F1E758BD3F9}" dt="2021-09-29T13:23:58.324" v="304" actId="478"/>
        <pc:sldMkLst>
          <pc:docMk/>
          <pc:sldMk cId="2212561603" sldId="256"/>
        </pc:sldMkLst>
        <pc:spChg chg="mod">
          <ac:chgData name="Rob Sewell" userId="c802df42025d5e1f" providerId="LiveId" clId="{B2812175-5E0F-4D53-B7F8-4F1E758BD3F9}" dt="2021-09-29T13:10:34.415" v="3" actId="27636"/>
          <ac:spMkLst>
            <pc:docMk/>
            <pc:sldMk cId="2212561603" sldId="256"/>
            <ac:spMk id="2" creationId="{A3B947D1-F2FD-478E-8B20-FF822691D18F}"/>
          </ac:spMkLst>
        </pc:spChg>
        <pc:spChg chg="mod">
          <ac:chgData name="Rob Sewell" userId="c802df42025d5e1f" providerId="LiveId" clId="{B2812175-5E0F-4D53-B7F8-4F1E758BD3F9}" dt="2021-09-29T13:10:52.893" v="10" actId="14100"/>
          <ac:spMkLst>
            <pc:docMk/>
            <pc:sldMk cId="2212561603" sldId="256"/>
            <ac:spMk id="3" creationId="{2FEFF4C6-B489-4F3C-A9DC-BD626AA244AE}"/>
          </ac:spMkLst>
        </pc:spChg>
        <pc:spChg chg="del">
          <ac:chgData name="Rob Sewell" userId="c802df42025d5e1f" providerId="LiveId" clId="{B2812175-5E0F-4D53-B7F8-4F1E758BD3F9}" dt="2021-09-29T13:19:58.945" v="232" actId="478"/>
          <ac:spMkLst>
            <pc:docMk/>
            <pc:sldMk cId="2212561603" sldId="256"/>
            <ac:spMk id="4" creationId="{059C3469-AE4A-4042-995B-0F869A629AC1}"/>
          </ac:spMkLst>
        </pc:spChg>
        <pc:spChg chg="del">
          <ac:chgData name="Rob Sewell" userId="c802df42025d5e1f" providerId="LiveId" clId="{B2812175-5E0F-4D53-B7F8-4F1E758BD3F9}" dt="2021-09-29T13:23:58.324" v="304" actId="478"/>
          <ac:spMkLst>
            <pc:docMk/>
            <pc:sldMk cId="2212561603" sldId="256"/>
            <ac:spMk id="5" creationId="{A93C3040-00B3-49B1-BE7A-485333B112CA}"/>
          </ac:spMkLst>
        </pc:spChg>
      </pc:sldChg>
      <pc:sldChg chg="addSp delSp modSp new mod modAnim">
        <pc:chgData name="Rob Sewell" userId="c802df42025d5e1f" providerId="LiveId" clId="{B2812175-5E0F-4D53-B7F8-4F1E758BD3F9}" dt="2021-09-29T13:34:15.488" v="460"/>
        <pc:sldMkLst>
          <pc:docMk/>
          <pc:sldMk cId="4228696779" sldId="257"/>
        </pc:sldMkLst>
        <pc:spChg chg="mod">
          <ac:chgData name="Rob Sewell" userId="c802df42025d5e1f" providerId="LiveId" clId="{B2812175-5E0F-4D53-B7F8-4F1E758BD3F9}" dt="2021-09-29T13:18:23" v="221" actId="20577"/>
          <ac:spMkLst>
            <pc:docMk/>
            <pc:sldMk cId="4228696779" sldId="257"/>
            <ac:spMk id="2" creationId="{F26A13F3-2231-4E02-BA8B-FCACBE71EFA7}"/>
          </ac:spMkLst>
        </pc:spChg>
        <pc:spChg chg="del">
          <ac:chgData name="Rob Sewell" userId="c802df42025d5e1f" providerId="LiveId" clId="{B2812175-5E0F-4D53-B7F8-4F1E758BD3F9}" dt="2021-09-29T13:12:09.991" v="14"/>
          <ac:spMkLst>
            <pc:docMk/>
            <pc:sldMk cId="4228696779" sldId="257"/>
            <ac:spMk id="3" creationId="{2C28FDAD-04DD-4E9F-9170-CF2C74E8594B}"/>
          </ac:spMkLst>
        </pc:spChg>
        <pc:spChg chg="add mod">
          <ac:chgData name="Rob Sewell" userId="c802df42025d5e1f" providerId="LiveId" clId="{B2812175-5E0F-4D53-B7F8-4F1E758BD3F9}" dt="2021-09-29T13:34:08.716" v="459" actId="1076"/>
          <ac:spMkLst>
            <pc:docMk/>
            <pc:sldMk cId="4228696779" sldId="257"/>
            <ac:spMk id="4" creationId="{FC06C760-E115-4C54-80F8-BAF0C60D454C}"/>
          </ac:spMkLst>
        </pc:spChg>
        <pc:spChg chg="mod">
          <ac:chgData name="Rob Sewell" userId="c802df42025d5e1f" providerId="LiveId" clId="{B2812175-5E0F-4D53-B7F8-4F1E758BD3F9}" dt="2021-09-29T13:20:27.370" v="289" actId="20577"/>
          <ac:spMkLst>
            <pc:docMk/>
            <pc:sldMk cId="4228696779" sldId="257"/>
            <ac:spMk id="5" creationId="{533BCE63-A619-48D3-87D7-1C3FCC851D63}"/>
          </ac:spMkLst>
        </pc:spChg>
        <pc:spChg chg="del mod">
          <ac:chgData name="Rob Sewell" userId="c802df42025d5e1f" providerId="LiveId" clId="{B2812175-5E0F-4D53-B7F8-4F1E758BD3F9}" dt="2021-09-29T13:21:54.521" v="295"/>
          <ac:spMkLst>
            <pc:docMk/>
            <pc:sldMk cId="4228696779" sldId="257"/>
            <ac:spMk id="6" creationId="{1FFF3CCE-F77E-4F6F-A231-D02496780513}"/>
          </ac:spMkLst>
        </pc:spChg>
      </pc:sldChg>
      <pc:sldChg chg="modSp mod">
        <pc:chgData name="Rob Sewell" userId="c802df42025d5e1f" providerId="LiveId" clId="{B2812175-5E0F-4D53-B7F8-4F1E758BD3F9}" dt="2021-09-29T13:11:28.021" v="13" actId="27636"/>
        <pc:sldMkLst>
          <pc:docMk/>
          <pc:sldMk cId="2631945306" sldId="337"/>
        </pc:sldMkLst>
        <pc:spChg chg="mod">
          <ac:chgData name="Rob Sewell" userId="c802df42025d5e1f" providerId="LiveId" clId="{B2812175-5E0F-4D53-B7F8-4F1E758BD3F9}" dt="2021-09-29T13:11:28.021" v="13" actId="27636"/>
          <ac:spMkLst>
            <pc:docMk/>
            <pc:sldMk cId="2631945306" sldId="337"/>
            <ac:spMk id="87" creationId="{70F01EC5-F4A4-4C4C-9209-F24F0BD3C13E}"/>
          </ac:spMkLst>
        </pc:spChg>
        <pc:spChg chg="mod">
          <ac:chgData name="Rob Sewell" userId="c802df42025d5e1f" providerId="LiveId" clId="{B2812175-5E0F-4D53-B7F8-4F1E758BD3F9}" dt="2021-09-29T13:11:28.018" v="12" actId="27636"/>
          <ac:spMkLst>
            <pc:docMk/>
            <pc:sldMk cId="2631945306" sldId="337"/>
            <ac:spMk id="88" creationId="{71156FC7-067B-BD43-B943-9ACCD790036E}"/>
          </ac:spMkLst>
        </pc:spChg>
      </pc:sldChg>
      <pc:sldChg chg="delSp new del mod">
        <pc:chgData name="Rob Sewell" userId="c802df42025d5e1f" providerId="LiveId" clId="{B2812175-5E0F-4D53-B7F8-4F1E758BD3F9}" dt="2021-09-29T13:23:55.053" v="303" actId="47"/>
        <pc:sldMkLst>
          <pc:docMk/>
          <pc:sldMk cId="2056756661" sldId="338"/>
        </pc:sldMkLst>
        <pc:spChg chg="del">
          <ac:chgData name="Rob Sewell" userId="c802df42025d5e1f" providerId="LiveId" clId="{B2812175-5E0F-4D53-B7F8-4F1E758BD3F9}" dt="2021-09-29T13:22:41.572" v="297" actId="478"/>
          <ac:spMkLst>
            <pc:docMk/>
            <pc:sldMk cId="2056756661" sldId="338"/>
            <ac:spMk id="4" creationId="{792E6214-F511-4CFD-B3CD-3076DAC66992}"/>
          </ac:spMkLst>
        </pc:spChg>
      </pc:sldChg>
      <pc:sldChg chg="new del">
        <pc:chgData name="Rob Sewell" userId="c802df42025d5e1f" providerId="LiveId" clId="{B2812175-5E0F-4D53-B7F8-4F1E758BD3F9}" dt="2021-09-29T13:21:18.649" v="294" actId="47"/>
        <pc:sldMkLst>
          <pc:docMk/>
          <pc:sldMk cId="2215435022" sldId="338"/>
        </pc:sldMkLst>
      </pc:sldChg>
      <pc:sldChg chg="addSp delSp modSp new mod setBg addAnim delAnim setClrOvrMap">
        <pc:chgData name="Rob Sewell" userId="c802df42025d5e1f" providerId="LiveId" clId="{B2812175-5E0F-4D53-B7F8-4F1E758BD3F9}" dt="2021-09-29T13:30:59.121" v="343" actId="1076"/>
        <pc:sldMkLst>
          <pc:docMk/>
          <pc:sldMk cId="3230046762" sldId="339"/>
        </pc:sldMkLst>
        <pc:spChg chg="mod ord">
          <ac:chgData name="Rob Sewell" userId="c802df42025d5e1f" providerId="LiveId" clId="{B2812175-5E0F-4D53-B7F8-4F1E758BD3F9}" dt="2021-09-29T13:30:18.842" v="334" actId="26606"/>
          <ac:spMkLst>
            <pc:docMk/>
            <pc:sldMk cId="3230046762" sldId="339"/>
            <ac:spMk id="2" creationId="{0168483E-69E1-445C-8500-647405B9AB68}"/>
          </ac:spMkLst>
        </pc:spChg>
        <pc:spChg chg="del mod">
          <ac:chgData name="Rob Sewell" userId="c802df42025d5e1f" providerId="LiveId" clId="{B2812175-5E0F-4D53-B7F8-4F1E758BD3F9}" dt="2021-09-29T13:28:58.145" v="320" actId="931"/>
          <ac:spMkLst>
            <pc:docMk/>
            <pc:sldMk cId="3230046762" sldId="339"/>
            <ac:spMk id="3" creationId="{16FC60D7-C1FD-4EEF-AD70-3A2704C6B55F}"/>
          </ac:spMkLst>
        </pc:spChg>
        <pc:spChg chg="mod ord">
          <ac:chgData name="Rob Sewell" userId="c802df42025d5e1f" providerId="LiveId" clId="{B2812175-5E0F-4D53-B7F8-4F1E758BD3F9}" dt="2021-09-29T13:30:59.121" v="343" actId="1076"/>
          <ac:spMkLst>
            <pc:docMk/>
            <pc:sldMk cId="3230046762" sldId="339"/>
            <ac:spMk id="4" creationId="{A415A77D-EBD9-4BDF-B264-4E7DB0A7FE88}"/>
          </ac:spMkLst>
        </pc:spChg>
        <pc:spChg chg="add mod ord">
          <ac:chgData name="Rob Sewell" userId="c802df42025d5e1f" providerId="LiveId" clId="{B2812175-5E0F-4D53-B7F8-4F1E758BD3F9}" dt="2021-09-29T13:30:51.560" v="341" actId="1076"/>
          <ac:spMkLst>
            <pc:docMk/>
            <pc:sldMk cId="3230046762" sldId="339"/>
            <ac:spMk id="6" creationId="{A36C713C-4A32-4DEA-A4C4-6456F9F163CB}"/>
          </ac:spMkLst>
        </pc:spChg>
        <pc:spChg chg="add del">
          <ac:chgData name="Rob Sewell" userId="c802df42025d5e1f" providerId="LiveId" clId="{B2812175-5E0F-4D53-B7F8-4F1E758BD3F9}" dt="2021-09-29T13:30:10.564" v="328" actId="26606"/>
          <ac:spMkLst>
            <pc:docMk/>
            <pc:sldMk cId="3230046762" sldId="339"/>
            <ac:spMk id="13" creationId="{3CD9DF72-87A3-404E-A828-84CBF11A8303}"/>
          </ac:spMkLst>
        </pc:spChg>
        <pc:spChg chg="add del">
          <ac:chgData name="Rob Sewell" userId="c802df42025d5e1f" providerId="LiveId" clId="{B2812175-5E0F-4D53-B7F8-4F1E758BD3F9}" dt="2021-09-29T13:30:13.761" v="331" actId="26606"/>
          <ac:spMkLst>
            <pc:docMk/>
            <pc:sldMk cId="3230046762" sldId="339"/>
            <ac:spMk id="17" creationId="{F13C74B1-5B17-4795-BED0-7140497B445A}"/>
          </ac:spMkLst>
        </pc:spChg>
        <pc:spChg chg="add del">
          <ac:chgData name="Rob Sewell" userId="c802df42025d5e1f" providerId="LiveId" clId="{B2812175-5E0F-4D53-B7F8-4F1E758BD3F9}" dt="2021-09-29T13:30:13.761" v="331" actId="26606"/>
          <ac:spMkLst>
            <pc:docMk/>
            <pc:sldMk cId="3230046762" sldId="339"/>
            <ac:spMk id="18" creationId="{D4974D33-8DC5-464E-8C6D-BE58F0669C17}"/>
          </ac:spMkLst>
        </pc:spChg>
        <pc:spChg chg="add del">
          <ac:chgData name="Rob Sewell" userId="c802df42025d5e1f" providerId="LiveId" clId="{B2812175-5E0F-4D53-B7F8-4F1E758BD3F9}" dt="2021-09-29T13:30:18.836" v="333" actId="26606"/>
          <ac:spMkLst>
            <pc:docMk/>
            <pc:sldMk cId="3230046762" sldId="339"/>
            <ac:spMk id="20" creationId="{8F23F8A3-8FD7-4779-8323-FDC26BE99889}"/>
          </ac:spMkLst>
        </pc:spChg>
        <pc:spChg chg="add del">
          <ac:chgData name="Rob Sewell" userId="c802df42025d5e1f" providerId="LiveId" clId="{B2812175-5E0F-4D53-B7F8-4F1E758BD3F9}" dt="2021-09-29T13:30:18.836" v="333" actId="26606"/>
          <ac:spMkLst>
            <pc:docMk/>
            <pc:sldMk cId="3230046762" sldId="339"/>
            <ac:spMk id="21" creationId="{F605C4CC-A25C-416F-8333-7CB7DC97D870}"/>
          </ac:spMkLst>
        </pc:spChg>
        <pc:spChg chg="add">
          <ac:chgData name="Rob Sewell" userId="c802df42025d5e1f" providerId="LiveId" clId="{B2812175-5E0F-4D53-B7F8-4F1E758BD3F9}" dt="2021-09-29T13:30:18.842" v="334" actId="26606"/>
          <ac:spMkLst>
            <pc:docMk/>
            <pc:sldMk cId="3230046762" sldId="339"/>
            <ac:spMk id="23" creationId="{5E8D2E83-FB3A-40E7-A9E5-7AB389D612B4}"/>
          </ac:spMkLst>
        </pc:spChg>
        <pc:picChg chg="add mod">
          <ac:chgData name="Rob Sewell" userId="c802df42025d5e1f" providerId="LiveId" clId="{B2812175-5E0F-4D53-B7F8-4F1E758BD3F9}" dt="2021-09-29T13:30:18.842" v="334" actId="26606"/>
          <ac:picMkLst>
            <pc:docMk/>
            <pc:sldMk cId="3230046762" sldId="339"/>
            <ac:picMk id="8" creationId="{89FB0F74-E802-41FC-A0FC-C825F8B38117}"/>
          </ac:picMkLst>
        </pc:picChg>
        <pc:cxnChg chg="add del">
          <ac:chgData name="Rob Sewell" userId="c802df42025d5e1f" providerId="LiveId" clId="{B2812175-5E0F-4D53-B7F8-4F1E758BD3F9}" dt="2021-09-29T13:30:10.564" v="328" actId="26606"/>
          <ac:cxnSpMkLst>
            <pc:docMk/>
            <pc:sldMk cId="3230046762" sldId="339"/>
            <ac:cxnSpMk id="15" creationId="{20E3A342-4D61-4E3F-AF90-1AB42AEB96CC}"/>
          </ac:cxnSpMkLst>
        </pc:cxnChg>
      </pc:sldChg>
      <pc:sldChg chg="modSp new del mod">
        <pc:chgData name="Rob Sewell" userId="c802df42025d5e1f" providerId="LiveId" clId="{B2812175-5E0F-4D53-B7F8-4F1E758BD3F9}" dt="2021-09-29T13:21:17.809" v="293" actId="47"/>
        <pc:sldMkLst>
          <pc:docMk/>
          <pc:sldMk cId="3412395858" sldId="339"/>
        </pc:sldMkLst>
        <pc:spChg chg="mod">
          <ac:chgData name="Rob Sewell" userId="c802df42025d5e1f" providerId="LiveId" clId="{B2812175-5E0F-4D53-B7F8-4F1E758BD3F9}" dt="2021-09-29T13:21:14.003" v="292" actId="14100"/>
          <ac:spMkLst>
            <pc:docMk/>
            <pc:sldMk cId="3412395858" sldId="339"/>
            <ac:spMk id="4" creationId="{DEC326DC-F4EF-4E98-845C-E9A59CBF1891}"/>
          </ac:spMkLst>
        </pc:spChg>
      </pc:sldChg>
      <pc:sldChg chg="addSp delSp modSp new mod modAnim">
        <pc:chgData name="Rob Sewell" userId="c802df42025d5e1f" providerId="LiveId" clId="{B2812175-5E0F-4D53-B7F8-4F1E758BD3F9}" dt="2021-09-29T15:06:50.095" v="1162"/>
        <pc:sldMkLst>
          <pc:docMk/>
          <pc:sldMk cId="1902919252" sldId="340"/>
        </pc:sldMkLst>
        <pc:spChg chg="del mod">
          <ac:chgData name="Rob Sewell" userId="c802df42025d5e1f" providerId="LiveId" clId="{B2812175-5E0F-4D53-B7F8-4F1E758BD3F9}" dt="2021-09-29T13:35:47.690" v="537" actId="478"/>
          <ac:spMkLst>
            <pc:docMk/>
            <pc:sldMk cId="1902919252" sldId="340"/>
            <ac:spMk id="2" creationId="{3F055BC3-7DFC-4BF8-B02A-5DAC8E1CC080}"/>
          </ac:spMkLst>
        </pc:spChg>
        <pc:spChg chg="mod">
          <ac:chgData name="Rob Sewell" userId="c802df42025d5e1f" providerId="LiveId" clId="{B2812175-5E0F-4D53-B7F8-4F1E758BD3F9}" dt="2021-09-29T13:43:03.049" v="610" actId="207"/>
          <ac:spMkLst>
            <pc:docMk/>
            <pc:sldMk cId="1902919252" sldId="340"/>
            <ac:spMk id="3" creationId="{92B06531-9DDB-49A1-B606-08C2E2A9936A}"/>
          </ac:spMkLst>
        </pc:spChg>
        <pc:spChg chg="mod">
          <ac:chgData name="Rob Sewell" userId="c802df42025d5e1f" providerId="LiveId" clId="{B2812175-5E0F-4D53-B7F8-4F1E758BD3F9}" dt="2021-09-29T13:40:18.127" v="558" actId="207"/>
          <ac:spMkLst>
            <pc:docMk/>
            <pc:sldMk cId="1902919252" sldId="340"/>
            <ac:spMk id="4" creationId="{CE2C07B4-EB4C-49DD-A56C-E34D3FB9B0B2}"/>
          </ac:spMkLst>
        </pc:spChg>
        <pc:spChg chg="add del mod">
          <ac:chgData name="Rob Sewell" userId="c802df42025d5e1f" providerId="LiveId" clId="{B2812175-5E0F-4D53-B7F8-4F1E758BD3F9}" dt="2021-09-29T13:35:48.940" v="538" actId="478"/>
          <ac:spMkLst>
            <pc:docMk/>
            <pc:sldMk cId="1902919252" sldId="340"/>
            <ac:spMk id="6" creationId="{32CD0EB0-5FBE-4C84-B1B9-ADD3D130A958}"/>
          </ac:spMkLst>
        </pc:spChg>
        <pc:spChg chg="add mod">
          <ac:chgData name="Rob Sewell" userId="c802df42025d5e1f" providerId="LiveId" clId="{B2812175-5E0F-4D53-B7F8-4F1E758BD3F9}" dt="2021-09-29T13:40:05.822" v="556" actId="1076"/>
          <ac:spMkLst>
            <pc:docMk/>
            <pc:sldMk cId="1902919252" sldId="340"/>
            <ac:spMk id="8" creationId="{2009AE0A-00E6-4E32-90B1-4BF5F6ABC83C}"/>
          </ac:spMkLst>
        </pc:spChg>
        <pc:spChg chg="add mod">
          <ac:chgData name="Rob Sewell" userId="c802df42025d5e1f" providerId="LiveId" clId="{B2812175-5E0F-4D53-B7F8-4F1E758BD3F9}" dt="2021-09-29T13:44:33.851" v="707" actId="14100"/>
          <ac:spMkLst>
            <pc:docMk/>
            <pc:sldMk cId="1902919252" sldId="340"/>
            <ac:spMk id="11" creationId="{D949A610-61F5-4F94-B0C8-A9D1D7828B6F}"/>
          </ac:spMkLst>
        </pc:spChg>
        <pc:spChg chg="add mod">
          <ac:chgData name="Rob Sewell" userId="c802df42025d5e1f" providerId="LiveId" clId="{B2812175-5E0F-4D53-B7F8-4F1E758BD3F9}" dt="2021-09-29T13:45:43.070" v="718" actId="1076"/>
          <ac:spMkLst>
            <pc:docMk/>
            <pc:sldMk cId="1902919252" sldId="340"/>
            <ac:spMk id="12" creationId="{D290F8C4-D236-48BD-83D3-26E1D949CD42}"/>
          </ac:spMkLst>
        </pc:spChg>
        <pc:picChg chg="add mod ord">
          <ac:chgData name="Rob Sewell" userId="c802df42025d5e1f" providerId="LiveId" clId="{B2812175-5E0F-4D53-B7F8-4F1E758BD3F9}" dt="2021-09-29T13:45:38.059" v="717" actId="1076"/>
          <ac:picMkLst>
            <pc:docMk/>
            <pc:sldMk cId="1902919252" sldId="340"/>
            <ac:picMk id="10" creationId="{9513452F-D1D5-482A-ADCE-3AACB8AF9459}"/>
          </ac:picMkLst>
        </pc:picChg>
        <pc:picChg chg="add">
          <ac:chgData name="Rob Sewell" userId="c802df42025d5e1f" providerId="LiveId" clId="{B2812175-5E0F-4D53-B7F8-4F1E758BD3F9}" dt="2021-09-29T15:06:44.340" v="1161" actId="22"/>
          <ac:picMkLst>
            <pc:docMk/>
            <pc:sldMk cId="1902919252" sldId="340"/>
            <ac:picMk id="14" creationId="{A8672233-912A-417D-A2FB-E4599878CEDD}"/>
          </ac:picMkLst>
        </pc:picChg>
      </pc:sldChg>
      <pc:sldChg chg="addSp delSp modSp new mod">
        <pc:chgData name="Rob Sewell" userId="c802df42025d5e1f" providerId="LiveId" clId="{B2812175-5E0F-4D53-B7F8-4F1E758BD3F9}" dt="2021-09-29T13:53:41.514" v="792" actId="1076"/>
        <pc:sldMkLst>
          <pc:docMk/>
          <pc:sldMk cId="300074654" sldId="341"/>
        </pc:sldMkLst>
        <pc:spChg chg="del">
          <ac:chgData name="Rob Sewell" userId="c802df42025d5e1f" providerId="LiveId" clId="{B2812175-5E0F-4D53-B7F8-4F1E758BD3F9}" dt="2021-09-29T13:51:50.201" v="727" actId="931"/>
          <ac:spMkLst>
            <pc:docMk/>
            <pc:sldMk cId="300074654" sldId="341"/>
            <ac:spMk id="3" creationId="{3DBB2C0D-3F36-448E-8EAC-68521C0F9A71}"/>
          </ac:spMkLst>
        </pc:spChg>
        <pc:spChg chg="add mod">
          <ac:chgData name="Rob Sewell" userId="c802df42025d5e1f" providerId="LiveId" clId="{B2812175-5E0F-4D53-B7F8-4F1E758BD3F9}" dt="2021-09-29T13:51:39.968" v="726" actId="1076"/>
          <ac:spMkLst>
            <pc:docMk/>
            <pc:sldMk cId="300074654" sldId="341"/>
            <ac:spMk id="6" creationId="{DFD467A6-79DF-4CC1-98D2-AE8199C9F599}"/>
          </ac:spMkLst>
        </pc:spChg>
        <pc:spChg chg="add mod">
          <ac:chgData name="Rob Sewell" userId="c802df42025d5e1f" providerId="LiveId" clId="{B2812175-5E0F-4D53-B7F8-4F1E758BD3F9}" dt="2021-09-29T13:53:41.514" v="792" actId="1076"/>
          <ac:spMkLst>
            <pc:docMk/>
            <pc:sldMk cId="300074654" sldId="341"/>
            <ac:spMk id="9" creationId="{A98CAF4E-3A98-4B18-BEA2-DD90AA12100A}"/>
          </ac:spMkLst>
        </pc:spChg>
        <pc:picChg chg="add mod">
          <ac:chgData name="Rob Sewell" userId="c802df42025d5e1f" providerId="LiveId" clId="{B2812175-5E0F-4D53-B7F8-4F1E758BD3F9}" dt="2021-09-29T13:53:17.052" v="787" actId="1076"/>
          <ac:picMkLst>
            <pc:docMk/>
            <pc:sldMk cId="300074654" sldId="341"/>
            <ac:picMk id="8" creationId="{37F640F3-B166-4120-9568-561402533F0C}"/>
          </ac:picMkLst>
        </pc:picChg>
      </pc:sldChg>
      <pc:sldChg chg="addSp delSp modSp new mod">
        <pc:chgData name="Rob Sewell" userId="c802df42025d5e1f" providerId="LiveId" clId="{B2812175-5E0F-4D53-B7F8-4F1E758BD3F9}" dt="2021-09-29T15:08:54.651" v="1190" actId="22"/>
        <pc:sldMkLst>
          <pc:docMk/>
          <pc:sldMk cId="2862228013" sldId="342"/>
        </pc:sldMkLst>
        <pc:spChg chg="mod">
          <ac:chgData name="Rob Sewell" userId="c802df42025d5e1f" providerId="LiveId" clId="{B2812175-5E0F-4D53-B7F8-4F1E758BD3F9}" dt="2021-09-29T13:54:00.243" v="811" actId="122"/>
          <ac:spMkLst>
            <pc:docMk/>
            <pc:sldMk cId="2862228013" sldId="342"/>
            <ac:spMk id="2" creationId="{2E1D15A7-70CF-4ACF-A468-45B67D301777}"/>
          </ac:spMkLst>
        </pc:spChg>
        <pc:spChg chg="mod">
          <ac:chgData name="Rob Sewell" userId="c802df42025d5e1f" providerId="LiveId" clId="{B2812175-5E0F-4D53-B7F8-4F1E758BD3F9}" dt="2021-09-29T15:08:02.194" v="1188" actId="27636"/>
          <ac:spMkLst>
            <pc:docMk/>
            <pc:sldMk cId="2862228013" sldId="342"/>
            <ac:spMk id="3" creationId="{E614576E-3DEB-4DA0-B4B0-1C5B127D86FC}"/>
          </ac:spMkLst>
        </pc:spChg>
        <pc:spChg chg="add del">
          <ac:chgData name="Rob Sewell" userId="c802df42025d5e1f" providerId="LiveId" clId="{B2812175-5E0F-4D53-B7F8-4F1E758BD3F9}" dt="2021-09-29T15:08:54.651" v="1190" actId="22"/>
          <ac:spMkLst>
            <pc:docMk/>
            <pc:sldMk cId="2862228013" sldId="342"/>
            <ac:spMk id="6" creationId="{6F24DD78-CDB1-42F3-8C33-D2F76C0705F5}"/>
          </ac:spMkLst>
        </pc:spChg>
      </pc:sldChg>
      <pc:sldChg chg="modSp new mod">
        <pc:chgData name="Rob Sewell" userId="c802df42025d5e1f" providerId="LiveId" clId="{B2812175-5E0F-4D53-B7F8-4F1E758BD3F9}" dt="2021-09-29T15:10:22.984" v="1217" actId="122"/>
        <pc:sldMkLst>
          <pc:docMk/>
          <pc:sldMk cId="2934069639" sldId="343"/>
        </pc:sldMkLst>
        <pc:spChg chg="mod">
          <ac:chgData name="Rob Sewell" userId="c802df42025d5e1f" providerId="LiveId" clId="{B2812175-5E0F-4D53-B7F8-4F1E758BD3F9}" dt="2021-09-29T15:09:04.333" v="1198" actId="20577"/>
          <ac:spMkLst>
            <pc:docMk/>
            <pc:sldMk cId="2934069639" sldId="343"/>
            <ac:spMk id="2" creationId="{C78A16B6-33DE-49F2-A8FF-7FE394A34AAD}"/>
          </ac:spMkLst>
        </pc:spChg>
        <pc:spChg chg="mod">
          <ac:chgData name="Rob Sewell" userId="c802df42025d5e1f" providerId="LiveId" clId="{B2812175-5E0F-4D53-B7F8-4F1E758BD3F9}" dt="2021-09-29T15:10:22.984" v="1217" actId="122"/>
          <ac:spMkLst>
            <pc:docMk/>
            <pc:sldMk cId="2934069639" sldId="343"/>
            <ac:spMk id="3" creationId="{1CF79A7C-F319-40A5-84E5-00F0287FC682}"/>
          </ac:spMkLst>
        </pc:spChg>
      </pc:sldChg>
      <pc:sldChg chg="addSp delSp modSp new mod ord modAnim">
        <pc:chgData name="Rob Sewell" userId="c802df42025d5e1f" providerId="LiveId" clId="{B2812175-5E0F-4D53-B7F8-4F1E758BD3F9}" dt="2021-10-16T08:41:27.685" v="2980"/>
        <pc:sldMkLst>
          <pc:docMk/>
          <pc:sldMk cId="3376424052" sldId="344"/>
        </pc:sldMkLst>
        <pc:spChg chg="del">
          <ac:chgData name="Rob Sewell" userId="c802df42025d5e1f" providerId="LiveId" clId="{B2812175-5E0F-4D53-B7F8-4F1E758BD3F9}" dt="2021-09-29T15:21:43.629" v="1398" actId="478"/>
          <ac:spMkLst>
            <pc:docMk/>
            <pc:sldMk cId="3376424052" sldId="344"/>
            <ac:spMk id="2" creationId="{4A24FE35-2D92-48E1-94AA-D72EACF39593}"/>
          </ac:spMkLst>
        </pc:spChg>
        <pc:spChg chg="del">
          <ac:chgData name="Rob Sewell" userId="c802df42025d5e1f" providerId="LiveId" clId="{B2812175-5E0F-4D53-B7F8-4F1E758BD3F9}" dt="2021-09-29T15:19:46.534" v="1219" actId="931"/>
          <ac:spMkLst>
            <pc:docMk/>
            <pc:sldMk cId="3376424052" sldId="344"/>
            <ac:spMk id="3" creationId="{7C07F0B6-C6E1-4180-B785-EFAC02391D9A}"/>
          </ac:spMkLst>
        </pc:spChg>
        <pc:spChg chg="mod">
          <ac:chgData name="Rob Sewell" userId="c802df42025d5e1f" providerId="LiveId" clId="{B2812175-5E0F-4D53-B7F8-4F1E758BD3F9}" dt="2021-09-29T15:45:21.915" v="2266" actId="1076"/>
          <ac:spMkLst>
            <pc:docMk/>
            <pc:sldMk cId="3376424052" sldId="344"/>
            <ac:spMk id="4" creationId="{0ECC9256-D8F9-4A78-B7C9-7EDCAB8ADF6D}"/>
          </ac:spMkLst>
        </pc:spChg>
        <pc:spChg chg="add mod">
          <ac:chgData name="Rob Sewell" userId="c802df42025d5e1f" providerId="LiveId" clId="{B2812175-5E0F-4D53-B7F8-4F1E758BD3F9}" dt="2021-09-29T15:47:53.803" v="2297" actId="1076"/>
          <ac:spMkLst>
            <pc:docMk/>
            <pc:sldMk cId="3376424052" sldId="344"/>
            <ac:spMk id="8" creationId="{BAE940BB-D620-47A8-BC4E-1EF12D18905A}"/>
          </ac:spMkLst>
        </pc:spChg>
        <pc:spChg chg="add mod">
          <ac:chgData name="Rob Sewell" userId="c802df42025d5e1f" providerId="LiveId" clId="{B2812175-5E0F-4D53-B7F8-4F1E758BD3F9}" dt="2021-09-29T15:50:28.561" v="2310" actId="1076"/>
          <ac:spMkLst>
            <pc:docMk/>
            <pc:sldMk cId="3376424052" sldId="344"/>
            <ac:spMk id="13" creationId="{EF8C7D04-5670-470B-BE1F-BB93C952466C}"/>
          </ac:spMkLst>
        </pc:spChg>
        <pc:spChg chg="add mod">
          <ac:chgData name="Rob Sewell" userId="c802df42025d5e1f" providerId="LiveId" clId="{B2812175-5E0F-4D53-B7F8-4F1E758BD3F9}" dt="2021-09-29T15:44:33.530" v="2258" actId="1076"/>
          <ac:spMkLst>
            <pc:docMk/>
            <pc:sldMk cId="3376424052" sldId="344"/>
            <ac:spMk id="16" creationId="{12492DA4-E18A-4AA5-9650-F64A6CA01AF3}"/>
          </ac:spMkLst>
        </pc:spChg>
        <pc:spChg chg="add mod">
          <ac:chgData name="Rob Sewell" userId="c802df42025d5e1f" providerId="LiveId" clId="{B2812175-5E0F-4D53-B7F8-4F1E758BD3F9}" dt="2021-09-29T15:50:14.963" v="2307" actId="1076"/>
          <ac:spMkLst>
            <pc:docMk/>
            <pc:sldMk cId="3376424052" sldId="344"/>
            <ac:spMk id="199" creationId="{2FC0DA09-8CA0-4ADC-B29C-207C5B89EA92}"/>
          </ac:spMkLst>
        </pc:spChg>
        <pc:spChg chg="add mod">
          <ac:chgData name="Rob Sewell" userId="c802df42025d5e1f" providerId="LiveId" clId="{B2812175-5E0F-4D53-B7F8-4F1E758BD3F9}" dt="2021-09-29T15:46:24.719" v="2279" actId="14100"/>
          <ac:spMkLst>
            <pc:docMk/>
            <pc:sldMk cId="3376424052" sldId="344"/>
            <ac:spMk id="200" creationId="{FFF62A79-D3B6-4098-A064-B2D6C490A6B8}"/>
          </ac:spMkLst>
        </pc:spChg>
        <pc:spChg chg="add mod">
          <ac:chgData name="Rob Sewell" userId="c802df42025d5e1f" providerId="LiveId" clId="{B2812175-5E0F-4D53-B7F8-4F1E758BD3F9}" dt="2021-09-29T15:50:43.620" v="2314" actId="1076"/>
          <ac:spMkLst>
            <pc:docMk/>
            <pc:sldMk cId="3376424052" sldId="344"/>
            <ac:spMk id="201" creationId="{6FFCEB84-B59F-4D05-9952-5BF765EE1175}"/>
          </ac:spMkLst>
        </pc:spChg>
        <pc:picChg chg="add mod modCrop">
          <ac:chgData name="Rob Sewell" userId="c802df42025d5e1f" providerId="LiveId" clId="{B2812175-5E0F-4D53-B7F8-4F1E758BD3F9}" dt="2021-09-29T15:47:20.331" v="2292" actId="1076"/>
          <ac:picMkLst>
            <pc:docMk/>
            <pc:sldMk cId="3376424052" sldId="344"/>
            <ac:picMk id="6" creationId="{84DAECFF-5A79-4B4F-BF81-79A3FA1FE2E7}"/>
          </ac:picMkLst>
        </pc:picChg>
        <pc:picChg chg="add mod">
          <ac:chgData name="Rob Sewell" userId="c802df42025d5e1f" providerId="LiveId" clId="{B2812175-5E0F-4D53-B7F8-4F1E758BD3F9}" dt="2021-09-29T15:47:20.331" v="2292" actId="1076"/>
          <ac:picMkLst>
            <pc:docMk/>
            <pc:sldMk cId="3376424052" sldId="344"/>
            <ac:picMk id="7" creationId="{DC3C25D4-94EA-4F61-A1D4-0575257C6159}"/>
          </ac:picMkLst>
        </pc:picChg>
        <pc:picChg chg="add mod">
          <ac:chgData name="Rob Sewell" userId="c802df42025d5e1f" providerId="LiveId" clId="{B2812175-5E0F-4D53-B7F8-4F1E758BD3F9}" dt="2021-09-29T15:50:31.238" v="2311" actId="1076"/>
          <ac:picMkLst>
            <pc:docMk/>
            <pc:sldMk cId="3376424052" sldId="344"/>
            <ac:picMk id="10" creationId="{9D5E0B78-D367-4C11-A608-217214321D18}"/>
          </ac:picMkLst>
        </pc:picChg>
        <pc:picChg chg="add mod modCrop">
          <ac:chgData name="Rob Sewell" userId="c802df42025d5e1f" providerId="LiveId" clId="{B2812175-5E0F-4D53-B7F8-4F1E758BD3F9}" dt="2021-09-29T15:44:33.530" v="2258" actId="1076"/>
          <ac:picMkLst>
            <pc:docMk/>
            <pc:sldMk cId="3376424052" sldId="344"/>
            <ac:picMk id="12" creationId="{36DF0AE5-6F8D-4B4F-8A99-19C8E01AB503}"/>
          </ac:picMkLst>
        </pc:picChg>
        <pc:picChg chg="add del mod">
          <ac:chgData name="Rob Sewell" userId="c802df42025d5e1f" providerId="LiveId" clId="{B2812175-5E0F-4D53-B7F8-4F1E758BD3F9}" dt="2021-09-29T15:30:57.587" v="2052" actId="478"/>
          <ac:picMkLst>
            <pc:docMk/>
            <pc:sldMk cId="3376424052" sldId="344"/>
            <ac:picMk id="14" creationId="{1987AFCC-10B7-45C5-B441-79E621816386}"/>
          </ac:picMkLst>
        </pc:picChg>
        <pc:picChg chg="add mod">
          <ac:chgData name="Rob Sewell" userId="c802df42025d5e1f" providerId="LiveId" clId="{B2812175-5E0F-4D53-B7F8-4F1E758BD3F9}" dt="2021-09-29T15:44:33.530" v="2258" actId="1076"/>
          <ac:picMkLst>
            <pc:docMk/>
            <pc:sldMk cId="3376424052" sldId="344"/>
            <ac:picMk id="15" creationId="{20EB3352-0A6E-49EF-ABBB-EC6D0689B54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" creationId="{0C8174A9-A4DB-4161-9C20-90F53C57F8E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0" creationId="{F52A6241-FEB2-4133-A14E-E28FC3DCB76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2" creationId="{B64CC436-6BB7-4E13-9B14-394E25BEF19E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24" creationId="{3C92AFFA-E584-4E54-99C6-B10270D41AA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6" creationId="{6F47C655-2AFF-4BB1-B199-18FE125B96A6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28" creationId="{38F5D310-44F3-465D-8787-90636214611E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0" creationId="{EF541B28-FD98-4005-9049-B8078D13CE6F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2" creationId="{3ED70B50-7BCC-47A2-9B8B-2F3A23DCD95A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4" creationId="{97EEEE56-0C32-49F8-851C-DC06F29B94DA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6" creationId="{CC2D508A-D102-4A9F-877E-404F9C3641DF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38" creationId="{FE142FD7-6C83-4201-8928-0CC95DE3D568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40" creationId="{3E54E9C5-8433-42C3-B426-9557E9967EFD}"/>
          </ac:picMkLst>
        </pc:picChg>
        <pc:picChg chg="add mod">
          <ac:chgData name="Rob Sewell" userId="c802df42025d5e1f" providerId="LiveId" clId="{B2812175-5E0F-4D53-B7F8-4F1E758BD3F9}" dt="2021-09-29T15:45:04.528" v="2261" actId="1076"/>
          <ac:picMkLst>
            <pc:docMk/>
            <pc:sldMk cId="3376424052" sldId="344"/>
            <ac:picMk id="42" creationId="{718846E8-8C96-4F94-A025-918EC65F5EE1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4" creationId="{0843B04C-97E0-429C-8365-E8F29EA0071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6" creationId="{E56C23F3-BB99-4DCD-AFE5-A2BDD243AB5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8" creationId="{34334719-AE78-4CC7-B38E-EF4BE03EE81D}"/>
          </ac:picMkLst>
        </pc:picChg>
        <pc:picChg chg="add mod">
          <ac:chgData name="Rob Sewell" userId="c802df42025d5e1f" providerId="LiveId" clId="{B2812175-5E0F-4D53-B7F8-4F1E758BD3F9}" dt="2021-09-29T15:45:34.153" v="2271" actId="1076"/>
          <ac:picMkLst>
            <pc:docMk/>
            <pc:sldMk cId="3376424052" sldId="344"/>
            <ac:picMk id="50" creationId="{9CA4E16F-56B0-470F-9AD6-CA1F5ACF5C58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2" creationId="{451C37E0-5EF3-4270-A702-C3A205D8080A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4" creationId="{9D44CAFF-5947-4407-A8FC-71D592F091C0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6" creationId="{D7D9C370-7348-47A4-9FB6-F50D934FC53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58" creationId="{282EAEBE-1BD9-49D3-9EAB-C9E1BF52CDD0}"/>
          </ac:picMkLst>
        </pc:picChg>
        <pc:picChg chg="add mod">
          <ac:chgData name="Rob Sewell" userId="c802df42025d5e1f" providerId="LiveId" clId="{B2812175-5E0F-4D53-B7F8-4F1E758BD3F9}" dt="2021-09-29T15:45:14.473" v="2263" actId="1076"/>
          <ac:picMkLst>
            <pc:docMk/>
            <pc:sldMk cId="3376424052" sldId="344"/>
            <ac:picMk id="60" creationId="{9A8BFD08-C488-4369-A283-67B43AFB0FD1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2" creationId="{253E8171-CF56-4B7F-A055-9B1BAA410507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4" creationId="{FC8DEF4A-3323-4B4A-8FF1-9153394C4F29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6" creationId="{435E0E5C-8DEE-40EC-901A-5D33C3613893}"/>
          </ac:picMkLst>
        </pc:picChg>
        <pc:picChg chg="add del mod">
          <ac:chgData name="Rob Sewell" userId="c802df42025d5e1f" providerId="LiveId" clId="{B2812175-5E0F-4D53-B7F8-4F1E758BD3F9}" dt="2021-09-29T15:35:47.973" v="2123" actId="478"/>
          <ac:picMkLst>
            <pc:docMk/>
            <pc:sldMk cId="3376424052" sldId="344"/>
            <ac:picMk id="68" creationId="{5B7C2D9A-522D-41F5-870E-22C37D25DFFC}"/>
          </ac:picMkLst>
        </pc:picChg>
        <pc:picChg chg="add mod">
          <ac:chgData name="Rob Sewell" userId="c802df42025d5e1f" providerId="LiveId" clId="{B2812175-5E0F-4D53-B7F8-4F1E758BD3F9}" dt="2021-09-29T15:45:17.690" v="2264" actId="1076"/>
          <ac:picMkLst>
            <pc:docMk/>
            <pc:sldMk cId="3376424052" sldId="344"/>
            <ac:picMk id="70" creationId="{DA761307-32A7-402F-BA17-06FA1FED64EB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72" creationId="{6E1E8978-5E82-48E3-8065-C3496EA68FF3}"/>
          </ac:picMkLst>
        </pc:picChg>
        <pc:picChg chg="add mod">
          <ac:chgData name="Rob Sewell" userId="c802df42025d5e1f" providerId="LiveId" clId="{B2812175-5E0F-4D53-B7F8-4F1E758BD3F9}" dt="2021-09-29T15:45:32.638" v="2270" actId="1076"/>
          <ac:picMkLst>
            <pc:docMk/>
            <pc:sldMk cId="3376424052" sldId="344"/>
            <ac:picMk id="74" creationId="{60E3DC30-F555-4B26-9EC4-A9D24A9F1990}"/>
          </ac:picMkLst>
        </pc:picChg>
        <pc:picChg chg="add mod">
          <ac:chgData name="Rob Sewell" userId="c802df42025d5e1f" providerId="LiveId" clId="{B2812175-5E0F-4D53-B7F8-4F1E758BD3F9}" dt="2021-09-29T15:45:31.581" v="2269" actId="1076"/>
          <ac:picMkLst>
            <pc:docMk/>
            <pc:sldMk cId="3376424052" sldId="344"/>
            <ac:picMk id="76" creationId="{8063A778-59C3-4BB6-8D2D-035655BC19CF}"/>
          </ac:picMkLst>
        </pc:picChg>
        <pc:picChg chg="add mod">
          <ac:chgData name="Rob Sewell" userId="c802df42025d5e1f" providerId="LiveId" clId="{B2812175-5E0F-4D53-B7F8-4F1E758BD3F9}" dt="2021-09-29T15:45:29.450" v="2268" actId="1076"/>
          <ac:picMkLst>
            <pc:docMk/>
            <pc:sldMk cId="3376424052" sldId="344"/>
            <ac:picMk id="78" creationId="{56D6442A-7B34-4602-9145-81B1F6478667}"/>
          </ac:picMkLst>
        </pc:picChg>
        <pc:picChg chg="add mod">
          <ac:chgData name="Rob Sewell" userId="c802df42025d5e1f" providerId="LiveId" clId="{B2812175-5E0F-4D53-B7F8-4F1E758BD3F9}" dt="2021-09-29T15:45:28.198" v="2267" actId="1076"/>
          <ac:picMkLst>
            <pc:docMk/>
            <pc:sldMk cId="3376424052" sldId="344"/>
            <ac:picMk id="80" creationId="{8C728760-886F-4E5A-BA87-44AC793B593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2" creationId="{1C561CD5-63AB-49DA-B836-5F9769A4047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4" creationId="{B8D94A9E-6F70-457E-8AFD-F4F7D3C259A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6" creationId="{8D9BB229-CBAC-45F2-BB1F-649BAD4C5A8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8" creationId="{3382F7B1-79BF-4499-BC43-A9A2D8E57B4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0" creationId="{0F8F17CF-94F8-4C3F-835C-1A85835BFFC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2" creationId="{2C152FDF-8EF6-4669-9CED-929AD14A03A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4" creationId="{E7AAA3C6-EE2F-4EC5-9441-2E5830AAFD9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6" creationId="{3E5746D9-6D7B-4F29-99DB-4556E07F3A3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8" creationId="{6EBCBC47-1959-4FD6-A575-206A2BFF315D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0" creationId="{2A1E049B-3D0B-43D3-9E88-D77B7C7DC32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2" creationId="{E148A4EE-A195-42A6-B8A4-CB3DCF3F84E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4" creationId="{DB7385A0-0557-4592-B5BE-5BBF7A5E2E5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6" creationId="{A8A60B01-4174-44E3-94CF-0707D6C3378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8" creationId="{EBD52AC5-607B-4EC3-90E5-31527EFD40C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0" creationId="{BFAD4CA8-FBA0-4401-A306-E0135E14813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2" creationId="{E2FC1B18-C5B1-4955-AB4C-880BE9DEB0C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4" creationId="{E2B511B5-911E-4532-8D83-DFD986783C4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6" creationId="{5F742416-1231-41B0-AA4D-5D6EDEC7DDF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8" creationId="{FF9D75E6-3FE7-4EC7-8337-96C08797C2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0" creationId="{F88D4652-95E9-4064-8967-0073D23215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2" creationId="{738B0E00-2EA1-4B4F-AEE0-14A5B089A3C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4" creationId="{B7823C36-A5DB-4D4F-87C9-E7C8209D2D7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6" creationId="{C9CBB5CA-7A36-44CD-8736-12D4FA2AB17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8" creationId="{15D4B6AD-720E-4E12-BC56-9858C845D5E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0" creationId="{55109DB8-009B-46B1-93E0-0EA052F7B09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2" creationId="{BAB50198-336F-4E37-8F96-4093F3414B2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4" creationId="{64E96978-1800-4D22-98C3-188346500D1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6" creationId="{BBD2CF1A-3671-47D4-B225-4A2843316FB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8" creationId="{9FFFE860-C842-4D21-A3BF-3CB8BF7E32B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0" creationId="{AAAF14AF-1373-4FFE-8D2C-E0BC2B029CF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2" creationId="{BFEE2173-9FC0-4C56-8DC4-2290AF8D1BB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4" creationId="{71B832D3-B99C-4DA0-880F-ABDDFB8B6C7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6" creationId="{8F88D31D-659F-4CDF-8CF3-84C2774EF6D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8" creationId="{58AF13F8-25DC-4B2F-867F-E307519CA331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0" creationId="{46C799CE-2BB3-4B87-ACC8-88E8CD0782E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2" creationId="{EE2A59A4-A57E-4F99-A5E3-31F54FD8019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4" creationId="{6A821847-F9D6-47FC-82CD-7D34606A8A3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6" creationId="{668F2F86-9359-4E00-8A9A-DE5902EE2AA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8" creationId="{56DF6DD8-8F14-4A0B-879B-3A90CFA7589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0" creationId="{CA225F37-C0AE-4569-9B54-625CAD7BF78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2" creationId="{3ED782AB-493E-42E5-A66C-1D1C68D670B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4" creationId="{048E5BC3-4570-4651-A5AD-DF7B65675ED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6" creationId="{0418103F-7807-4705-BD3A-89ED27C96EF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8" creationId="{ED0CC9FB-ABD7-4649-A03D-C5CA777538E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0" creationId="{F97C9563-905B-4C8F-AA40-A55DDDD91EA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2" creationId="{A3443DC6-DD6C-485B-A5BE-0674150DDDE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4" creationId="{5B44EB69-51C4-4D6A-8A65-330EBE5C114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6" creationId="{B8DD3129-A03C-40D1-80C5-BAEFC250895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8" creationId="{981DA347-9FAD-4456-9B13-9EFD7E309BE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0" creationId="{AF1784E9-A3DA-4397-9681-CC579E764E7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2" creationId="{E70CA5AD-76AC-42C1-9C55-C8906725DA5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4" creationId="{ABB0138A-E164-4E0A-963A-D871B10F10A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6" creationId="{12AF80A5-3B93-44DB-B032-D5234EA61E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8" creationId="{4774CB38-F8ED-4140-9C88-32C5FB4DE2C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0" creationId="{C4F8B15B-28CE-4386-A4D4-58465080BA8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2" creationId="{13B18798-49F3-4557-BEB1-A00E3FDD848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4" creationId="{57B1A41E-6511-4E94-9B17-6C38E098788D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6" creationId="{F0352C41-D11C-4421-9B36-3A53D4F0AC9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8" creationId="{1618627F-FAEC-4F9C-A0A7-EA316CD2DAAA}"/>
          </ac:picMkLst>
        </pc:picChg>
      </pc:sldChg>
      <pc:sldChg chg="modSp add mod">
        <pc:chgData name="Rob Sewell" userId="c802df42025d5e1f" providerId="LiveId" clId="{B2812175-5E0F-4D53-B7F8-4F1E758BD3F9}" dt="2021-10-16T07:42:18.980" v="2438" actId="12"/>
        <pc:sldMkLst>
          <pc:docMk/>
          <pc:sldMk cId="3204365779" sldId="345"/>
        </pc:sldMkLst>
        <pc:spChg chg="mod">
          <ac:chgData name="Rob Sewell" userId="c802df42025d5e1f" providerId="LiveId" clId="{B2812175-5E0F-4D53-B7F8-4F1E758BD3F9}" dt="2021-10-16T07:26:08.854" v="2353" actId="20577"/>
          <ac:spMkLst>
            <pc:docMk/>
            <pc:sldMk cId="3204365779" sldId="345"/>
            <ac:spMk id="2" creationId="{C78A16B6-33DE-49F2-A8FF-7FE394A34AAD}"/>
          </ac:spMkLst>
        </pc:spChg>
        <pc:spChg chg="mod">
          <ac:chgData name="Rob Sewell" userId="c802df42025d5e1f" providerId="LiveId" clId="{B2812175-5E0F-4D53-B7F8-4F1E758BD3F9}" dt="2021-10-16T07:42:18.980" v="2438" actId="12"/>
          <ac:spMkLst>
            <pc:docMk/>
            <pc:sldMk cId="3204365779" sldId="345"/>
            <ac:spMk id="3" creationId="{1CF79A7C-F319-40A5-84E5-00F0287FC682}"/>
          </ac:spMkLst>
        </pc:spChg>
      </pc:sldChg>
      <pc:sldChg chg="addSp delSp new mod setBg">
        <pc:chgData name="Rob Sewell" userId="c802df42025d5e1f" providerId="LiveId" clId="{B2812175-5E0F-4D53-B7F8-4F1E758BD3F9}" dt="2021-10-16T07:41:07.517" v="2358"/>
        <pc:sldMkLst>
          <pc:docMk/>
          <pc:sldMk cId="2787137055" sldId="346"/>
        </pc:sldMkLst>
        <pc:spChg chg="del">
          <ac:chgData name="Rob Sewell" userId="c802df42025d5e1f" providerId="LiveId" clId="{B2812175-5E0F-4D53-B7F8-4F1E758BD3F9}" dt="2021-10-16T07:40:41.999" v="2356" actId="478"/>
          <ac:spMkLst>
            <pc:docMk/>
            <pc:sldMk cId="2787137055" sldId="346"/>
            <ac:spMk id="2" creationId="{FE1E695F-8882-46B1-A539-E465F0DE916E}"/>
          </ac:spMkLst>
        </pc:spChg>
        <pc:spChg chg="del">
          <ac:chgData name="Rob Sewell" userId="c802df42025d5e1f" providerId="LiveId" clId="{B2812175-5E0F-4D53-B7F8-4F1E758BD3F9}" dt="2021-10-16T07:40:47.362" v="2357" actId="478"/>
          <ac:spMkLst>
            <pc:docMk/>
            <pc:sldMk cId="2787137055" sldId="346"/>
            <ac:spMk id="3" creationId="{E478C2C3-4479-46F9-99E6-69BE2B8DB35D}"/>
          </ac:spMkLst>
        </pc:spChg>
        <pc:picChg chg="add">
          <ac:chgData name="Rob Sewell" userId="c802df42025d5e1f" providerId="LiveId" clId="{B2812175-5E0F-4D53-B7F8-4F1E758BD3F9}" dt="2021-10-16T07:40:38.457" v="2355" actId="22"/>
          <ac:picMkLst>
            <pc:docMk/>
            <pc:sldMk cId="2787137055" sldId="346"/>
            <ac:picMk id="6" creationId="{224B4341-9AF0-4B70-9DE4-C2AD29461979}"/>
          </ac:picMkLst>
        </pc:picChg>
      </pc:sldChg>
      <pc:sldChg chg="addSp delSp modSp add mod">
        <pc:chgData name="Rob Sewell" userId="c802df42025d5e1f" providerId="LiveId" clId="{B2812175-5E0F-4D53-B7F8-4F1E758BD3F9}" dt="2021-10-16T07:46:53.930" v="2843" actId="1076"/>
        <pc:sldMkLst>
          <pc:docMk/>
          <pc:sldMk cId="4294095316" sldId="347"/>
        </pc:sldMkLst>
        <pc:spChg chg="add mod">
          <ac:chgData name="Rob Sewell" userId="c802df42025d5e1f" providerId="LiveId" clId="{B2812175-5E0F-4D53-B7F8-4F1E758BD3F9}" dt="2021-10-16T07:46:41.878" v="2840" actId="1076"/>
          <ac:spMkLst>
            <pc:docMk/>
            <pc:sldMk cId="4294095316" sldId="347"/>
            <ac:spMk id="5" creationId="{2371C491-E4F8-4809-AD53-6F60F59C209F}"/>
          </ac:spMkLst>
        </pc:spChg>
        <pc:spChg chg="add mod">
          <ac:chgData name="Rob Sewell" userId="c802df42025d5e1f" providerId="LiveId" clId="{B2812175-5E0F-4D53-B7F8-4F1E758BD3F9}" dt="2021-10-16T07:46:53.930" v="2843" actId="1076"/>
          <ac:spMkLst>
            <pc:docMk/>
            <pc:sldMk cId="4294095316" sldId="347"/>
            <ac:spMk id="7" creationId="{22FB6FCA-56DE-4CEE-B7D1-4425E94225F7}"/>
          </ac:spMkLst>
        </pc:spChg>
        <pc:picChg chg="del mod modCrop">
          <ac:chgData name="Rob Sewell" userId="c802df42025d5e1f" providerId="LiveId" clId="{B2812175-5E0F-4D53-B7F8-4F1E758BD3F9}" dt="2021-10-16T07:45:20.338" v="2829" actId="478"/>
          <ac:picMkLst>
            <pc:docMk/>
            <pc:sldMk cId="4294095316" sldId="347"/>
            <ac:picMk id="6" creationId="{224B4341-9AF0-4B70-9DE4-C2AD29461979}"/>
          </ac:picMkLst>
        </pc:picChg>
      </pc:sldChg>
      <pc:sldChg chg="addSp delSp modSp add mod">
        <pc:chgData name="Rob Sewell" userId="c802df42025d5e1f" providerId="LiveId" clId="{B2812175-5E0F-4D53-B7F8-4F1E758BD3F9}" dt="2021-10-16T07:48:07.671" v="2857" actId="1076"/>
        <pc:sldMkLst>
          <pc:docMk/>
          <pc:sldMk cId="3218900523" sldId="348"/>
        </pc:sldMkLst>
        <pc:spChg chg="del">
          <ac:chgData name="Rob Sewell" userId="c802df42025d5e1f" providerId="LiveId" clId="{B2812175-5E0F-4D53-B7F8-4F1E758BD3F9}" dt="2021-10-16T07:47:09.233" v="2845" actId="478"/>
          <ac:spMkLst>
            <pc:docMk/>
            <pc:sldMk cId="3218900523" sldId="348"/>
            <ac:spMk id="5" creationId="{2371C491-E4F8-4809-AD53-6F60F59C209F}"/>
          </ac:spMkLst>
        </pc:spChg>
        <pc:spChg chg="add mod">
          <ac:chgData name="Rob Sewell" userId="c802df42025d5e1f" providerId="LiveId" clId="{B2812175-5E0F-4D53-B7F8-4F1E758BD3F9}" dt="2021-10-16T07:48:07.671" v="2857" actId="1076"/>
          <ac:spMkLst>
            <pc:docMk/>
            <pc:sldMk cId="3218900523" sldId="348"/>
            <ac:spMk id="6" creationId="{4AA5F0DD-EE3F-44A6-AC14-0D67FC8C52F5}"/>
          </ac:spMkLst>
        </pc:spChg>
        <pc:spChg chg="del">
          <ac:chgData name="Rob Sewell" userId="c802df42025d5e1f" providerId="LiveId" clId="{B2812175-5E0F-4D53-B7F8-4F1E758BD3F9}" dt="2021-10-16T07:47:11.035" v="2846" actId="478"/>
          <ac:spMkLst>
            <pc:docMk/>
            <pc:sldMk cId="3218900523" sldId="348"/>
            <ac:spMk id="7" creationId="{22FB6FCA-56DE-4CEE-B7D1-4425E94225F7}"/>
          </ac:spMkLst>
        </pc:spChg>
        <pc:spChg chg="add mod">
          <ac:chgData name="Rob Sewell" userId="c802df42025d5e1f" providerId="LiveId" clId="{B2812175-5E0F-4D53-B7F8-4F1E758BD3F9}" dt="2021-10-16T07:47:50.556" v="2853" actId="1076"/>
          <ac:spMkLst>
            <pc:docMk/>
            <pc:sldMk cId="3218900523" sldId="348"/>
            <ac:spMk id="8" creationId="{76881719-7C58-41F7-915A-5889E1E7B0C2}"/>
          </ac:spMkLst>
        </pc:spChg>
      </pc:sldChg>
      <pc:sldChg chg="addSp delSp modSp new mod modAnim">
        <pc:chgData name="Rob Sewell" userId="c802df42025d5e1f" providerId="LiveId" clId="{B2812175-5E0F-4D53-B7F8-4F1E758BD3F9}" dt="2021-10-16T08:13:31.634" v="2865" actId="14100"/>
        <pc:sldMkLst>
          <pc:docMk/>
          <pc:sldMk cId="3562383662" sldId="349"/>
        </pc:sldMkLst>
        <pc:spChg chg="del">
          <ac:chgData name="Rob Sewell" userId="c802df42025d5e1f" providerId="LiveId" clId="{B2812175-5E0F-4D53-B7F8-4F1E758BD3F9}" dt="2021-10-16T08:12:45.815" v="2859" actId="478"/>
          <ac:spMkLst>
            <pc:docMk/>
            <pc:sldMk cId="3562383662" sldId="349"/>
            <ac:spMk id="2" creationId="{822692C9-77FE-4E5C-B089-002DD3F8CFA8}"/>
          </ac:spMkLst>
        </pc:spChg>
        <pc:spChg chg="del">
          <ac:chgData name="Rob Sewell" userId="c802df42025d5e1f" providerId="LiveId" clId="{B2812175-5E0F-4D53-B7F8-4F1E758BD3F9}" dt="2021-10-16T08:12:47.643" v="2860" actId="478"/>
          <ac:spMkLst>
            <pc:docMk/>
            <pc:sldMk cId="3562383662" sldId="349"/>
            <ac:spMk id="3" creationId="{9DB684BC-0BE8-484B-9D49-FC3F54166AA7}"/>
          </ac:spMkLst>
        </pc:spChg>
        <pc:picChg chg="add mod">
          <ac:chgData name="Rob Sewell" userId="c802df42025d5e1f" providerId="LiveId" clId="{B2812175-5E0F-4D53-B7F8-4F1E758BD3F9}" dt="2021-10-16T08:13:31.634" v="2865" actId="14100"/>
          <ac:picMkLst>
            <pc:docMk/>
            <pc:sldMk cId="3562383662" sldId="349"/>
            <ac:picMk id="5" creationId="{103BD4DB-D393-493A-B3B3-3B4B1B40C018}"/>
          </ac:picMkLst>
        </pc:picChg>
      </pc:sldChg>
      <pc:sldChg chg="modSp new mod">
        <pc:chgData name="Rob Sewell" userId="c802df42025d5e1f" providerId="LiveId" clId="{B2812175-5E0F-4D53-B7F8-4F1E758BD3F9}" dt="2021-10-16T08:27:12.749" v="2910"/>
        <pc:sldMkLst>
          <pc:docMk/>
          <pc:sldMk cId="866662477" sldId="350"/>
        </pc:sldMkLst>
        <pc:spChg chg="mod">
          <ac:chgData name="Rob Sewell" userId="c802df42025d5e1f" providerId="LiveId" clId="{B2812175-5E0F-4D53-B7F8-4F1E758BD3F9}" dt="2021-10-16T08:26:02.614" v="2885" actId="20577"/>
          <ac:spMkLst>
            <pc:docMk/>
            <pc:sldMk cId="866662477" sldId="350"/>
            <ac:spMk id="2" creationId="{D7C4C4B1-725A-4867-BE36-42E5942A6AEA}"/>
          </ac:spMkLst>
        </pc:spChg>
        <pc:spChg chg="mod">
          <ac:chgData name="Rob Sewell" userId="c802df42025d5e1f" providerId="LiveId" clId="{B2812175-5E0F-4D53-B7F8-4F1E758BD3F9}" dt="2021-10-16T08:27:12.749" v="2910"/>
          <ac:spMkLst>
            <pc:docMk/>
            <pc:sldMk cId="866662477" sldId="350"/>
            <ac:spMk id="3" creationId="{C6273941-F509-4D0E-B2C7-8BAC81941A49}"/>
          </ac:spMkLst>
        </pc:spChg>
      </pc:sldChg>
      <pc:sldChg chg="addSp delSp modSp add mod">
        <pc:chgData name="Rob Sewell" userId="c802df42025d5e1f" providerId="LiveId" clId="{B2812175-5E0F-4D53-B7F8-4F1E758BD3F9}" dt="2021-10-16T08:31:21.536" v="2977" actId="1076"/>
        <pc:sldMkLst>
          <pc:docMk/>
          <pc:sldMk cId="2759307774" sldId="351"/>
        </pc:sldMkLst>
        <pc:spChg chg="del mod">
          <ac:chgData name="Rob Sewell" userId="c802df42025d5e1f" providerId="LiveId" clId="{B2812175-5E0F-4D53-B7F8-4F1E758BD3F9}" dt="2021-10-16T08:31:00.061" v="2972" actId="478"/>
          <ac:spMkLst>
            <pc:docMk/>
            <pc:sldMk cId="2759307774" sldId="351"/>
            <ac:spMk id="3" creationId="{C6273941-F509-4D0E-B2C7-8BAC81941A49}"/>
          </ac:spMkLst>
        </pc:spChg>
        <pc:spChg chg="add del mod">
          <ac:chgData name="Rob Sewell" userId="c802df42025d5e1f" providerId="LiveId" clId="{B2812175-5E0F-4D53-B7F8-4F1E758BD3F9}" dt="2021-10-16T08:31:02.212" v="2973" actId="478"/>
          <ac:spMkLst>
            <pc:docMk/>
            <pc:sldMk cId="2759307774" sldId="351"/>
            <ac:spMk id="8" creationId="{35243D4B-090B-4ADA-89E3-BD8038812FC2}"/>
          </ac:spMkLst>
        </pc:spChg>
        <pc:picChg chg="add mod">
          <ac:chgData name="Rob Sewell" userId="c802df42025d5e1f" providerId="LiveId" clId="{B2812175-5E0F-4D53-B7F8-4F1E758BD3F9}" dt="2021-10-16T08:31:21.536" v="2977" actId="1076"/>
          <ac:picMkLst>
            <pc:docMk/>
            <pc:sldMk cId="2759307774" sldId="351"/>
            <ac:picMk id="6" creationId="{20A2E4F3-53D0-4D26-895D-504B2DB9FBF8}"/>
          </ac:picMkLst>
        </pc:picChg>
      </pc:sldChg>
      <pc:sldChg chg="modSp add mod">
        <pc:chgData name="Rob Sewell" userId="c802df42025d5e1f" providerId="LiveId" clId="{B2812175-5E0F-4D53-B7F8-4F1E758BD3F9}" dt="2021-10-16T08:29:20.404" v="2969" actId="20577"/>
        <pc:sldMkLst>
          <pc:docMk/>
          <pc:sldMk cId="3250907200" sldId="352"/>
        </pc:sldMkLst>
        <pc:spChg chg="mod">
          <ac:chgData name="Rob Sewell" userId="c802df42025d5e1f" providerId="LiveId" clId="{B2812175-5E0F-4D53-B7F8-4F1E758BD3F9}" dt="2021-10-16T08:29:20.404" v="2969" actId="20577"/>
          <ac:spMkLst>
            <pc:docMk/>
            <pc:sldMk cId="3250907200" sldId="352"/>
            <ac:spMk id="3" creationId="{C6273941-F509-4D0E-B2C7-8BAC81941A49}"/>
          </ac:spMkLst>
        </pc:spChg>
      </pc:sldChg>
      <pc:sldChg chg="addSp delSp modSp add mod ord">
        <pc:chgData name="Rob Sewell" userId="c802df42025d5e1f" providerId="LiveId" clId="{B2812175-5E0F-4D53-B7F8-4F1E758BD3F9}" dt="2021-10-16T08:49:11.479" v="3130" actId="20577"/>
        <pc:sldMkLst>
          <pc:docMk/>
          <pc:sldMk cId="3635266808" sldId="353"/>
        </pc:sldMkLst>
        <pc:spChg chg="mod">
          <ac:chgData name="Rob Sewell" userId="c802df42025d5e1f" providerId="LiveId" clId="{B2812175-5E0F-4D53-B7F8-4F1E758BD3F9}" dt="2021-10-16T08:44:16.967" v="3084" actId="20577"/>
          <ac:spMkLst>
            <pc:docMk/>
            <pc:sldMk cId="3635266808" sldId="353"/>
            <ac:spMk id="2" creationId="{D7C4C4B1-725A-4867-BE36-42E5942A6AEA}"/>
          </ac:spMkLst>
        </pc:spChg>
        <pc:spChg chg="add mod">
          <ac:chgData name="Rob Sewell" userId="c802df42025d5e1f" providerId="LiveId" clId="{B2812175-5E0F-4D53-B7F8-4F1E758BD3F9}" dt="2021-10-16T08:49:11.479" v="3130" actId="20577"/>
          <ac:spMkLst>
            <pc:docMk/>
            <pc:sldMk cId="3635266808" sldId="353"/>
            <ac:spMk id="7" creationId="{12BD3B5A-0F02-4FA4-A3F5-F2CEF69C80FD}"/>
          </ac:spMkLst>
        </pc:spChg>
        <pc:picChg chg="del">
          <ac:chgData name="Rob Sewell" userId="c802df42025d5e1f" providerId="LiveId" clId="{B2812175-5E0F-4D53-B7F8-4F1E758BD3F9}" dt="2021-10-16T08:41:44.330" v="2993" actId="478"/>
          <ac:picMkLst>
            <pc:docMk/>
            <pc:sldMk cId="3635266808" sldId="353"/>
            <ac:picMk id="6" creationId="{20A2E4F3-53D0-4D26-895D-504B2DB9FBF8}"/>
          </ac:picMkLst>
        </pc:picChg>
      </pc:sldChg>
      <pc:sldChg chg="modSp add mod">
        <pc:chgData name="Rob Sewell" userId="c802df42025d5e1f" providerId="LiveId" clId="{B2812175-5E0F-4D53-B7F8-4F1E758BD3F9}" dt="2021-10-16T08:49:00.194" v="3127" actId="1076"/>
        <pc:sldMkLst>
          <pc:docMk/>
          <pc:sldMk cId="2947569085" sldId="354"/>
        </pc:sldMkLst>
        <pc:spChg chg="mod">
          <ac:chgData name="Rob Sewell" userId="c802df42025d5e1f" providerId="LiveId" clId="{B2812175-5E0F-4D53-B7F8-4F1E758BD3F9}" dt="2021-10-16T08:44:26.912" v="3105" actId="20577"/>
          <ac:spMkLst>
            <pc:docMk/>
            <pc:sldMk cId="2947569085" sldId="354"/>
            <ac:spMk id="2" creationId="{D7C4C4B1-725A-4867-BE36-42E5942A6AEA}"/>
          </ac:spMkLst>
        </pc:spChg>
        <pc:spChg chg="mod">
          <ac:chgData name="Rob Sewell" userId="c802df42025d5e1f" providerId="LiveId" clId="{B2812175-5E0F-4D53-B7F8-4F1E758BD3F9}" dt="2021-10-16T08:49:00.194" v="3127" actId="1076"/>
          <ac:spMkLst>
            <pc:docMk/>
            <pc:sldMk cId="2947569085" sldId="354"/>
            <ac:spMk id="7" creationId="{12BD3B5A-0F02-4FA4-A3F5-F2CEF69C80FD}"/>
          </ac:spMkLst>
        </pc:spChg>
      </pc:sldChg>
      <pc:sldMasterChg chg="modSp mod modSldLayout">
        <pc:chgData name="Rob Sewell" userId="c802df42025d5e1f" providerId="LiveId" clId="{B2812175-5E0F-4D53-B7F8-4F1E758BD3F9}" dt="2021-09-29T13:23:40.390" v="301" actId="14100"/>
        <pc:sldMasterMkLst>
          <pc:docMk/>
          <pc:sldMasterMk cId="4013051278" sldId="2147483648"/>
        </pc:sldMasterMkLst>
        <pc:spChg chg="mod">
          <ac:chgData name="Rob Sewell" userId="c802df42025d5e1f" providerId="LiveId" clId="{B2812175-5E0F-4D53-B7F8-4F1E758BD3F9}" dt="2021-09-29T13:23:40.390" v="301" actId="14100"/>
          <ac:spMkLst>
            <pc:docMk/>
            <pc:sldMasterMk cId="4013051278" sldId="2147483648"/>
            <ac:spMk id="5" creationId="{7DDA093A-6E82-4D18-AC56-13178BA2CCC5}"/>
          </ac:spMkLst>
        </pc:spChg>
        <pc:sldLayoutChg chg="modSp mod">
          <pc:chgData name="Rob Sewell" userId="c802df42025d5e1f" providerId="LiveId" clId="{B2812175-5E0F-4D53-B7F8-4F1E758BD3F9}" dt="2021-09-29T13:23:27.340" v="299" actId="14100"/>
          <pc:sldLayoutMkLst>
            <pc:docMk/>
            <pc:sldMasterMk cId="4013051278" sldId="2147483648"/>
            <pc:sldLayoutMk cId="1438488819" sldId="2147483650"/>
          </pc:sldLayoutMkLst>
          <pc:spChg chg="mod">
            <ac:chgData name="Rob Sewell" userId="c802df42025d5e1f" providerId="LiveId" clId="{B2812175-5E0F-4D53-B7F8-4F1E758BD3F9}" dt="2021-09-29T13:23:27.340" v="299" actId="14100"/>
            <ac:spMkLst>
              <pc:docMk/>
              <pc:sldMasterMk cId="4013051278" sldId="2147483648"/>
              <pc:sldLayoutMk cId="1438488819" sldId="2147483650"/>
              <ac:spMk id="5" creationId="{FD20F008-C1B3-4371-92B2-D2F875EEDB6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9D03-EB49-4221-AB4B-FA16D00C119A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1BE0D-F6D4-47CB-8D54-ED48EBE8C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52F0-3D25-4833-8A95-E0B72D17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B72-C214-468A-A563-780CDE7B0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6E2E-B4DA-43A7-8EBB-B602DB2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7EFB-552D-4DA7-AF1F-74E3148F96A5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367B-5F97-453B-90CB-6E602DF6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A00E-26FB-4204-81E6-370180A2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34A8-B56C-4E3D-8522-5BDC3B35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A3C9-FACF-498E-B67F-3351F5D9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DEAF-DE8A-4F3B-850C-B640B20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FC7-A192-4559-AAE6-7276E3E875B0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72AA-F084-47F3-9E38-8C203FE9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9BEC-FE5E-4142-B2C4-5E3D001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B1D2A-1FDF-46CF-94DB-9DF92174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6192-9075-4703-B33F-5A5A262F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0A7B-31EE-4CD9-9471-EED8E03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6D62-E63B-4CCA-9E65-11FC800AC35F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60C5-22FA-445D-91D0-F97A8DB1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86F3-4C32-4A45-B04A-3CF9C40F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95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455" y="6356350"/>
            <a:ext cx="10474345" cy="36512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BA1A-CDD8-4E6D-9652-BBA0FBF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98A19-3059-4535-B4CA-77262DE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F89D-ADFE-4170-B0B5-796C3423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9839-3FDC-499C-B26A-3F97BF2C6A93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18A4-D700-4656-BEA2-A3ADDCC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4D9D-3D71-4563-8890-500B0ABB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937-F511-4CBC-9848-345E9D8E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1D9E-C34C-4CCD-90C8-102357B5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AEFA-FA45-47CA-8CC1-814E3B68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A5F1-9283-43BF-AB96-E017FD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A88E-8A2A-4BF2-89DB-48715BFD4EA5}" type="datetime1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3E8B3-41C7-410F-A9FB-764450D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0043-9871-4077-A23C-9247E2BC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42A2-5638-41FE-BB17-E163911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74BD-788D-45C4-B367-60BD4583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108D0-8E42-42C9-BCA5-CE61D645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8D492-7717-46EC-8340-621A602B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507C-2139-457B-A2F2-217CBDEC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82AE6-D111-4D3E-9E72-A210E84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B4B6-A364-4FCA-868C-D88D24CAAEA5}" type="datetime1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B29C-0D88-4FD0-BC4E-B8E4096E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8A50-6364-499E-BE46-3329BA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2A1-91E9-4218-96F9-5AC6EF3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5DA1D-B86F-4BC2-880B-5B5DA3E8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593A-BCD0-401C-BCA1-21C7F2DB0EDB}" type="datetime1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16792-6FCF-49CF-90B5-08E1D63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CCC10-BF26-4419-B9E1-D199A44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CA939-368B-4BC8-8016-D3A57A2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2B9A-A431-4A39-8A3E-1E030B4B712F}" type="datetime1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EEC75-DC6A-4DE1-A70A-A3B8A2D1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AF7F-8100-459C-9EC0-E8009A15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8DF-CB92-45C2-8438-070CD71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5010-AE01-44C1-B3DF-4DC903E6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6ECD-2F4A-49B5-AA82-EF23E8F8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B082-6297-444B-A6FE-C8C00A79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042-8361-426E-9036-3BD73AFB7B62}" type="datetime1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1007-C3F6-49DC-8FC5-57EB6CD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49A11-14B0-42F3-B453-4E00D90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DDB3-5613-4B08-A58A-25D42715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BDC72-ABA6-40E7-822A-61F482046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B1B4-9AAD-4CAD-AD06-E4CCE382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810-9EE5-496F-8AFA-830495E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3AD0-6C63-4533-B35D-5E8787998A0C}" type="datetime1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4BF2-B2E3-40DA-8CA3-50C880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17F4-C594-4F08-A1B3-B5DC06BA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EE07C-7280-4A7F-967B-D532EE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D7E-4437-4A17-8169-80E6E902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CB02-73E0-4ECA-97A1-BC0F331F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CDD2-0EE1-4169-B9F5-442A9956B522}" type="datetime1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093A-6E82-4D18-AC56-13178BA2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36A1-4AE3-41AE-97F4-B47A6396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svg"/><Relationship Id="rId63" Type="http://schemas.openxmlformats.org/officeDocument/2006/relationships/image" Target="../media/image70.png"/><Relationship Id="rId84" Type="http://schemas.openxmlformats.org/officeDocument/2006/relationships/image" Target="../media/image91.svg"/><Relationship Id="rId138" Type="http://schemas.openxmlformats.org/officeDocument/2006/relationships/image" Target="../media/image145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svg"/><Relationship Id="rId53" Type="http://schemas.openxmlformats.org/officeDocument/2006/relationships/image" Target="../media/image60.png"/><Relationship Id="rId74" Type="http://schemas.openxmlformats.org/officeDocument/2006/relationships/image" Target="../media/image81.svg"/><Relationship Id="rId128" Type="http://schemas.openxmlformats.org/officeDocument/2006/relationships/image" Target="../media/image135.svg"/><Relationship Id="rId149" Type="http://schemas.openxmlformats.org/officeDocument/2006/relationships/image" Target="../media/image156.sv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svg"/><Relationship Id="rId64" Type="http://schemas.openxmlformats.org/officeDocument/2006/relationships/image" Target="../media/image71.sv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svg"/><Relationship Id="rId134" Type="http://schemas.openxmlformats.org/officeDocument/2006/relationships/image" Target="../media/image141.svg"/><Relationship Id="rId139" Type="http://schemas.openxmlformats.org/officeDocument/2006/relationships/image" Target="../media/image146.svg"/><Relationship Id="rId80" Type="http://schemas.openxmlformats.org/officeDocument/2006/relationships/image" Target="../media/image87.sv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svg"/><Relationship Id="rId124" Type="http://schemas.openxmlformats.org/officeDocument/2006/relationships/image" Target="../media/image131.svg"/><Relationship Id="rId129" Type="http://schemas.openxmlformats.org/officeDocument/2006/relationships/image" Target="../media/image136.png"/><Relationship Id="rId54" Type="http://schemas.openxmlformats.org/officeDocument/2006/relationships/image" Target="../media/image61.svg"/><Relationship Id="rId70" Type="http://schemas.openxmlformats.org/officeDocument/2006/relationships/image" Target="../media/image77.sv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svg"/><Relationship Id="rId140" Type="http://schemas.openxmlformats.org/officeDocument/2006/relationships/image" Target="../media/image147.png"/><Relationship Id="rId145" Type="http://schemas.openxmlformats.org/officeDocument/2006/relationships/image" Target="../media/image1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49" Type="http://schemas.openxmlformats.org/officeDocument/2006/relationships/image" Target="../media/image56.png"/><Relationship Id="rId114" Type="http://schemas.openxmlformats.org/officeDocument/2006/relationships/image" Target="../media/image121.svg"/><Relationship Id="rId119" Type="http://schemas.openxmlformats.org/officeDocument/2006/relationships/image" Target="../media/image126.png"/><Relationship Id="rId44" Type="http://schemas.openxmlformats.org/officeDocument/2006/relationships/image" Target="../media/image51.svg"/><Relationship Id="rId60" Type="http://schemas.openxmlformats.org/officeDocument/2006/relationships/image" Target="../media/image67.sv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svg"/><Relationship Id="rId130" Type="http://schemas.openxmlformats.org/officeDocument/2006/relationships/image" Target="../media/image137.svg"/><Relationship Id="rId135" Type="http://schemas.openxmlformats.org/officeDocument/2006/relationships/image" Target="../media/image142.png"/><Relationship Id="rId151" Type="http://schemas.openxmlformats.org/officeDocument/2006/relationships/image" Target="../media/image158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svg"/><Relationship Id="rId50" Type="http://schemas.openxmlformats.org/officeDocument/2006/relationships/image" Target="../media/image57.svg"/><Relationship Id="rId55" Type="http://schemas.openxmlformats.org/officeDocument/2006/relationships/image" Target="../media/image62.png"/><Relationship Id="rId76" Type="http://schemas.openxmlformats.org/officeDocument/2006/relationships/image" Target="../media/image83.svg"/><Relationship Id="rId97" Type="http://schemas.openxmlformats.org/officeDocument/2006/relationships/image" Target="../media/image104.png"/><Relationship Id="rId104" Type="http://schemas.openxmlformats.org/officeDocument/2006/relationships/image" Target="../media/image111.svg"/><Relationship Id="rId120" Type="http://schemas.openxmlformats.org/officeDocument/2006/relationships/image" Target="../media/image127.svg"/><Relationship Id="rId125" Type="http://schemas.openxmlformats.org/officeDocument/2006/relationships/image" Target="../media/image132.png"/><Relationship Id="rId141" Type="http://schemas.openxmlformats.org/officeDocument/2006/relationships/image" Target="../media/image148.sv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sv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svg"/><Relationship Id="rId40" Type="http://schemas.openxmlformats.org/officeDocument/2006/relationships/image" Target="../media/image47.svg"/><Relationship Id="rId45" Type="http://schemas.openxmlformats.org/officeDocument/2006/relationships/image" Target="../media/image52.png"/><Relationship Id="rId66" Type="http://schemas.openxmlformats.org/officeDocument/2006/relationships/image" Target="../media/image73.svg"/><Relationship Id="rId87" Type="http://schemas.openxmlformats.org/officeDocument/2006/relationships/image" Target="../media/image94.png"/><Relationship Id="rId110" Type="http://schemas.openxmlformats.org/officeDocument/2006/relationships/image" Target="../media/image117.sv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svg"/><Relationship Id="rId61" Type="http://schemas.openxmlformats.org/officeDocument/2006/relationships/image" Target="../media/image68.png"/><Relationship Id="rId82" Type="http://schemas.openxmlformats.org/officeDocument/2006/relationships/image" Target="../media/image89.sv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sv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56" Type="http://schemas.openxmlformats.org/officeDocument/2006/relationships/image" Target="../media/image63.svg"/><Relationship Id="rId77" Type="http://schemas.openxmlformats.org/officeDocument/2006/relationships/image" Target="../media/image84.png"/><Relationship Id="rId100" Type="http://schemas.openxmlformats.org/officeDocument/2006/relationships/image" Target="../media/image107.svg"/><Relationship Id="rId105" Type="http://schemas.openxmlformats.org/officeDocument/2006/relationships/image" Target="../media/image112.png"/><Relationship Id="rId126" Type="http://schemas.openxmlformats.org/officeDocument/2006/relationships/image" Target="../media/image133.svg"/><Relationship Id="rId147" Type="http://schemas.openxmlformats.org/officeDocument/2006/relationships/image" Target="../media/image154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72" Type="http://schemas.openxmlformats.org/officeDocument/2006/relationships/image" Target="../media/image79.svg"/><Relationship Id="rId93" Type="http://schemas.openxmlformats.org/officeDocument/2006/relationships/image" Target="../media/image100.png"/><Relationship Id="rId98" Type="http://schemas.openxmlformats.org/officeDocument/2006/relationships/image" Target="../media/image105.sv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svg"/><Relationship Id="rId67" Type="http://schemas.openxmlformats.org/officeDocument/2006/relationships/image" Target="../media/image74.png"/><Relationship Id="rId116" Type="http://schemas.openxmlformats.org/officeDocument/2006/relationships/image" Target="../media/image123.svg"/><Relationship Id="rId137" Type="http://schemas.openxmlformats.org/officeDocument/2006/relationships/image" Target="../media/image144.svg"/><Relationship Id="rId20" Type="http://schemas.openxmlformats.org/officeDocument/2006/relationships/image" Target="../media/image27.svg"/><Relationship Id="rId41" Type="http://schemas.openxmlformats.org/officeDocument/2006/relationships/image" Target="../media/image48.png"/><Relationship Id="rId62" Type="http://schemas.openxmlformats.org/officeDocument/2006/relationships/image" Target="../media/image69.svg"/><Relationship Id="rId83" Type="http://schemas.openxmlformats.org/officeDocument/2006/relationships/image" Target="../media/image90.png"/><Relationship Id="rId88" Type="http://schemas.openxmlformats.org/officeDocument/2006/relationships/image" Target="../media/image95.svg"/><Relationship Id="rId111" Type="http://schemas.openxmlformats.org/officeDocument/2006/relationships/image" Target="../media/image118.png"/><Relationship Id="rId132" Type="http://schemas.openxmlformats.org/officeDocument/2006/relationships/image" Target="../media/image139.svg"/><Relationship Id="rId153" Type="http://schemas.openxmlformats.org/officeDocument/2006/relationships/image" Target="../media/image160.svg"/><Relationship Id="rId15" Type="http://schemas.openxmlformats.org/officeDocument/2006/relationships/image" Target="../media/image22.png"/><Relationship Id="rId36" Type="http://schemas.openxmlformats.org/officeDocument/2006/relationships/image" Target="../media/image43.svg"/><Relationship Id="rId57" Type="http://schemas.openxmlformats.org/officeDocument/2006/relationships/image" Target="../media/image64.png"/><Relationship Id="rId106" Type="http://schemas.openxmlformats.org/officeDocument/2006/relationships/image" Target="../media/image113.svg"/><Relationship Id="rId127" Type="http://schemas.openxmlformats.org/officeDocument/2006/relationships/image" Target="../media/image134.png"/><Relationship Id="rId10" Type="http://schemas.openxmlformats.org/officeDocument/2006/relationships/image" Target="../media/image17.svg"/><Relationship Id="rId31" Type="http://schemas.openxmlformats.org/officeDocument/2006/relationships/image" Target="../media/image38.png"/><Relationship Id="rId52" Type="http://schemas.openxmlformats.org/officeDocument/2006/relationships/image" Target="../media/image59.svg"/><Relationship Id="rId73" Type="http://schemas.openxmlformats.org/officeDocument/2006/relationships/image" Target="../media/image80.png"/><Relationship Id="rId78" Type="http://schemas.openxmlformats.org/officeDocument/2006/relationships/image" Target="../media/image85.svg"/><Relationship Id="rId94" Type="http://schemas.openxmlformats.org/officeDocument/2006/relationships/image" Target="../media/image101.sv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svg"/><Relationship Id="rId143" Type="http://schemas.openxmlformats.org/officeDocument/2006/relationships/image" Target="../media/image150.svg"/><Relationship Id="rId148" Type="http://schemas.openxmlformats.org/officeDocument/2006/relationships/image" Target="../media/image15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svg"/><Relationship Id="rId47" Type="http://schemas.openxmlformats.org/officeDocument/2006/relationships/image" Target="../media/image54.png"/><Relationship Id="rId68" Type="http://schemas.openxmlformats.org/officeDocument/2006/relationships/image" Target="../media/image75.svg"/><Relationship Id="rId89" Type="http://schemas.openxmlformats.org/officeDocument/2006/relationships/image" Target="../media/image96.png"/><Relationship Id="rId112" Type="http://schemas.openxmlformats.org/officeDocument/2006/relationships/image" Target="../media/image119.svg"/><Relationship Id="rId133" Type="http://schemas.openxmlformats.org/officeDocument/2006/relationships/image" Target="../media/image140.png"/><Relationship Id="rId16" Type="http://schemas.openxmlformats.org/officeDocument/2006/relationships/image" Target="../media/image23.svg"/><Relationship Id="rId37" Type="http://schemas.openxmlformats.org/officeDocument/2006/relationships/image" Target="../media/image44.png"/><Relationship Id="rId58" Type="http://schemas.openxmlformats.org/officeDocument/2006/relationships/image" Target="../media/image65.svg"/><Relationship Id="rId79" Type="http://schemas.openxmlformats.org/officeDocument/2006/relationships/image" Target="../media/image86.png"/><Relationship Id="rId102" Type="http://schemas.openxmlformats.org/officeDocument/2006/relationships/image" Target="../media/image109.sv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eragusa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47D1-F2FD-478E-8B20-FF822691D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Control your Cloud Data Deployments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F4C6-B489-4F3C-A9DC-BD626AA2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19139" cy="688608"/>
          </a:xfrm>
        </p:spPr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Deploy your Azure Data Solutions with Bicep and Azure 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56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75"/>
            <a:ext cx="12192000" cy="4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444262" y="1261361"/>
            <a:ext cx="698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"2021-02-01"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"[parameters('name')]"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588477" y="3647273"/>
            <a:ext cx="961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/virtualNetworks@2021-02-01'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03385" y="719832"/>
            <a:ext cx="106504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"copy"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"[length(parameters('subnets'))]"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subnetName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"[variables('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serviceEndpointarray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54570" y="38298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serviceEndpointarray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385C-3D44-4863-8AE1-934476F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/>
              <a:t>https://chocolatey.org/install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86666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E4F3-53D0-4D26-895D-504B2DB9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2" y="1518138"/>
            <a:ext cx="7875895" cy="4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2126738" y="167708"/>
            <a:ext cx="934667" cy="10939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C9256-D8F9-4A78-B7C9-7EDCAB8A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C3C25D4-94EA-4F61-A1D4-0575257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9242646" y="167708"/>
            <a:ext cx="934667" cy="10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3428941" y="247647"/>
            <a:ext cx="53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Develop Bicep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D5E0B78-D367-4C11-A608-21721432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1658465"/>
            <a:ext cx="1197315" cy="119731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2130273" y="3484058"/>
            <a:ext cx="931132" cy="765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1671946" y="2105166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into ARM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0EB3352-0A6E-49EF-ABBB-EC6D0689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9246181" y="3484057"/>
            <a:ext cx="931132" cy="765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3411849" y="3415014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Azure Resource 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8174A9-A4DB-4161-9C20-90F53C57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97" y="4482277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2A6241-FEB2-4133-A14E-E28FC3DCB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836" y="4454353"/>
            <a:ext cx="504000" cy="50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4CC436-6BB7-4E13-9B14-394E25B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661" y="4434377"/>
            <a:ext cx="504000" cy="50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47C655-2AFF-4BB1-B199-18FE125B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3261" y="4979552"/>
            <a:ext cx="504000" cy="50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142FD7-6C83-4201-8928-0CC95DE3D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9051" y="5936647"/>
            <a:ext cx="504000" cy="504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E54E9C5-8433-42C3-B426-9557E9967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7058" y="5926281"/>
            <a:ext cx="504000" cy="504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8846E8-8C96-4F94-A025-918EC65F5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4700" y="5887032"/>
            <a:ext cx="504000" cy="504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843B04C-97E0-429C-8365-E8F29EA007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4116" y="5847364"/>
            <a:ext cx="504000" cy="504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56C23F3-BB99-4DCD-AFE5-A2BDD243AB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4945" y="5844312"/>
            <a:ext cx="504000" cy="504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4334719-AE78-4CC7-B38E-EF4BE03EE8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9774" y="5868730"/>
            <a:ext cx="504000" cy="504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CA4E16F-56B0-470F-9AD6-CA1F5ACF5C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21462" y="5955929"/>
            <a:ext cx="504000" cy="504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1C37E0-5EF3-4270-A702-C3A205D808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49991" y="5911659"/>
            <a:ext cx="504000" cy="504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D44CAFF-5947-4407-A8FC-71D592F09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63964" y="5949968"/>
            <a:ext cx="504000" cy="504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D9C370-7348-47A4-9FB6-F50D934FC5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8369" y="5959475"/>
            <a:ext cx="504000" cy="504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82EAEBE-1BD9-49D3-9EAB-C9E1BF52CD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70460" y="5858496"/>
            <a:ext cx="504000" cy="504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A8BFD08-C488-4369-A283-67B43AFB0F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25207" y="5894380"/>
            <a:ext cx="504000" cy="504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53E8171-CF56-4B7F-A055-9B1BAA4105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80316" y="5919704"/>
            <a:ext cx="504000" cy="504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DEF4A-3323-4B4A-8FF1-9153394C4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40865" y="5918284"/>
            <a:ext cx="504000" cy="504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5E0E5C-8DEE-40EC-901A-5D33C36138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13247" y="5934936"/>
            <a:ext cx="504000" cy="504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A761307-32A7-402F-BA17-06FA1FED64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675889" y="5889396"/>
            <a:ext cx="504000" cy="50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E1E8978-5E82-48E3-8065-C3496EA68F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36505" y="5964084"/>
            <a:ext cx="504000" cy="504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E3DC30-F555-4B26-9EC4-A9D24A9F199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967720" y="5911659"/>
            <a:ext cx="504000" cy="504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063A778-59C3-4BB6-8D2D-035655BC19C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71303" y="5914868"/>
            <a:ext cx="504000" cy="504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6D6442A-7B34-4602-9145-81B1F64786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5395" y="5843848"/>
            <a:ext cx="504000" cy="504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728760-886F-4E5A-BA87-44AC793B593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82563" y="5895965"/>
            <a:ext cx="504000" cy="504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C561CD5-63AB-49DA-B836-5F9769A4047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267319" y="5402237"/>
            <a:ext cx="504000" cy="504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D94A9E-6F70-457E-8AFD-F4F7D3C259A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228579" y="4934580"/>
            <a:ext cx="504000" cy="504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D9BB229-CBAC-45F2-BB1F-649BAD4C5A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27701" y="4423425"/>
            <a:ext cx="504000" cy="504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382F7B1-79BF-4499-BC43-A9A2D8E57B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24469" y="5426724"/>
            <a:ext cx="504000" cy="504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F8F17CF-94F8-4C3F-835C-1A85835BFFC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36192" y="4944812"/>
            <a:ext cx="504000" cy="504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C152FDF-8EF6-4669-9CED-929AD14A03A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633112" y="4403465"/>
            <a:ext cx="504000" cy="504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7AAA3C6-EE2F-4EC5-9441-2E5830AAFD9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232192" y="5426724"/>
            <a:ext cx="504000" cy="504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E5746D9-6D7B-4F29-99DB-4556E07F3A3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251942" y="4927425"/>
            <a:ext cx="504000" cy="504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BCBC47-1959-4FD6-A575-206A2BFF31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54119" y="4428126"/>
            <a:ext cx="504000" cy="504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A1E049B-3D0B-43D3-9E88-D77B7C7DC32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630369" y="5379822"/>
            <a:ext cx="504000" cy="504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148A4EE-A195-42A6-B8A4-CB3DCF3F84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640244" y="4894356"/>
            <a:ext cx="504000" cy="504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B7385A0-0557-4592-B5BE-5BBF7A5E2E5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601858" y="4372083"/>
            <a:ext cx="504000" cy="504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8A60B01-4174-44E3-94CF-0707D6C337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025958" y="4350734"/>
            <a:ext cx="504000" cy="504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BD52AC5-607B-4EC3-90E5-31527EFD40C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1908" y="5393429"/>
            <a:ext cx="504000" cy="504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FAD4CA8-FBA0-4401-A306-E0135E14813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061908" y="4854734"/>
            <a:ext cx="504000" cy="504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2FC1B18-C5B1-4955-AB4C-880BE9DEB0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481449" y="4430286"/>
            <a:ext cx="504000" cy="504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2B511B5-911E-4532-8D83-DFD986783C4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40255" y="5354496"/>
            <a:ext cx="504000" cy="504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5F742416-1231-41B0-AA4D-5D6EDEC7DDF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950776" y="5369327"/>
            <a:ext cx="504000" cy="504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F9D75E6-3FE7-4EC7-8337-96C08797C24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964577" y="4438663"/>
            <a:ext cx="504000" cy="504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88D4652-95E9-4064-8967-0073D23215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451500" y="4390233"/>
            <a:ext cx="504000" cy="504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38B0E00-2EA1-4B4F-AEE0-14A5B089A3C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436050" y="5379822"/>
            <a:ext cx="504000" cy="504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B7823C36-A5DB-4D4F-87C9-E7C8209D2D7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6930833" y="5379822"/>
            <a:ext cx="504000" cy="504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C9CBB5CA-7A36-44CD-8736-12D4FA2AB17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943705" y="4392070"/>
            <a:ext cx="504000" cy="504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5D4B6AD-720E-4E12-BC56-9858C845D5E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81449" y="4831076"/>
            <a:ext cx="504000" cy="504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5109DB8-009B-46B1-93E0-0EA052F7B09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343374" y="4413887"/>
            <a:ext cx="504000" cy="504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BAB50198-336F-4E37-8F96-4093F3414B2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42925" y="4392658"/>
            <a:ext cx="504000" cy="504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4E96978-1800-4D22-98C3-188346500D1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59959" y="5399524"/>
            <a:ext cx="504000" cy="504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BD2CF1A-3671-47D4-B225-4A2843316FB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484643" y="5402237"/>
            <a:ext cx="504000" cy="504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FFFE860-C842-4D21-A3BF-3CB8BF7E32BE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951705" y="4866129"/>
            <a:ext cx="504000" cy="504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AF14AF-1373-4FFE-8D2C-E0BC2B029CFC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7447705" y="4864305"/>
            <a:ext cx="504000" cy="504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FEE2173-9FC0-4C56-8DC4-2290AF8D1BB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943705" y="4907465"/>
            <a:ext cx="504000" cy="504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71B832D3-B99C-4DA0-880F-ABDDFB8B6C7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329545" y="4916078"/>
            <a:ext cx="504000" cy="504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8F88D31D-659F-4CDF-8CF3-84C2774EF6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770465" y="4894357"/>
            <a:ext cx="504000" cy="504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8AF13F8-25DC-4B2F-867F-E307519CA331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211385" y="5411465"/>
            <a:ext cx="504000" cy="504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6C799CE-2BB3-4B87-ACC8-88E8CD0782E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211385" y="4916078"/>
            <a:ext cx="504000" cy="50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E2A59A4-A57E-4F99-A5E3-31F54FD801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11385" y="4500132"/>
            <a:ext cx="504000" cy="504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A821847-F9D6-47FC-82CD-7D34606A8A3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707385" y="5420078"/>
            <a:ext cx="504000" cy="504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68F2F86-9359-4E00-8A9A-DE5902EE2AA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652305" y="4916078"/>
            <a:ext cx="504000" cy="504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6DF6DD8-8F14-4A0B-879B-3A90CFA758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643185" y="4488728"/>
            <a:ext cx="504000" cy="504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A225F37-C0AE-4569-9B54-625CAD7BF78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130201" y="5425870"/>
            <a:ext cx="504000" cy="504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ED782AB-493E-42E5-A66C-1D1C68D670B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57425" y="4940320"/>
            <a:ext cx="504000" cy="504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048E5BC3-4570-4651-A5AD-DF7B65675ED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107221" y="4480395"/>
            <a:ext cx="504000" cy="504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418103F-7807-4705-BD3A-89ED27C96EF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580241" y="5431425"/>
            <a:ext cx="504000" cy="50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ED0CC9FB-ABD7-4649-A03D-C5CA777538E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553017" y="4934580"/>
            <a:ext cx="504000" cy="504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F97C9563-905B-4C8F-AA40-A55DDDD91E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80241" y="4473081"/>
            <a:ext cx="504000" cy="504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3443DC6-DD6C-485B-A5BE-0674150DDDE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047934" y="5453795"/>
            <a:ext cx="504000" cy="504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5B44EB69-51C4-4D6A-8A65-330EBE5C1149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2516148" y="5453955"/>
            <a:ext cx="504000" cy="504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B8DD3129-A03C-40D1-80C5-BAEFC250895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053261" y="4449337"/>
            <a:ext cx="504000" cy="504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1DA347-9FAD-4456-9B13-9EFD7E309BE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993970" y="5445782"/>
            <a:ext cx="504000" cy="50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AF1784E9-A3DA-4397-9681-CC579E764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925832" y="4907465"/>
            <a:ext cx="504000" cy="50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70CA5AD-76AC-42C1-9C55-C8906725DA5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52497" y="5411465"/>
            <a:ext cx="504000" cy="50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BB0138A-E164-4E0A-963A-D871B10F10A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22022" y="4894357"/>
            <a:ext cx="504000" cy="50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2AF80A5-3B93-44DB-B032-D5234EA61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93417" y="5396056"/>
            <a:ext cx="504000" cy="504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4774CB38-F8ED-4140-9C88-32C5FB4DE2C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52812" y="4958128"/>
            <a:ext cx="504000" cy="504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4F8B15B-28CE-4386-A4D4-58465080BA8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18117" y="4890477"/>
            <a:ext cx="504000" cy="504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13B18798-49F3-4557-BEB1-A00E3FDD848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17827" y="5420078"/>
            <a:ext cx="504000" cy="504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7B1A41E-6511-4E94-9B17-6C38E09878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414212" y="4916078"/>
            <a:ext cx="504000" cy="50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F0352C41-D11C-4421-9B36-3A53D4F0AC9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52812" y="4440839"/>
            <a:ext cx="504000" cy="504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1618627F-FAEC-4F9C-A0A7-EA316CD2DAA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881848" y="4449572"/>
            <a:ext cx="504000" cy="504000"/>
          </a:xfrm>
          <a:prstGeom prst="rect">
            <a:avLst/>
          </a:prstGeom>
        </p:spPr>
      </p:pic>
      <p:sp>
        <p:nvSpPr>
          <p:cNvPr id="199" name="Arrow: Left 198">
            <a:extLst>
              <a:ext uri="{FF2B5EF4-FFF2-40B4-BE49-F238E27FC236}">
                <a16:creationId xmlns:a16="http://schemas.microsoft.com/office/drawing/2014/main" id="{2FC0DA09-8CA0-4ADC-B29C-207C5B89EA92}"/>
              </a:ext>
            </a:extLst>
          </p:cNvPr>
          <p:cNvSpPr/>
          <p:nvPr/>
        </p:nvSpPr>
        <p:spPr>
          <a:xfrm rot="19741818">
            <a:off x="4102001" y="1236042"/>
            <a:ext cx="123360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5757303" y="2082229"/>
            <a:ext cx="199107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3655846">
            <a:off x="4138809" y="2679825"/>
            <a:ext cx="1159991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9" grpId="0" animBg="1"/>
      <p:bldP spid="200" grpId="0" animBg="1"/>
      <p:bldP spid="2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959938" y="2352187"/>
            <a:ext cx="10313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deployment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group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file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Azure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798634" y="2615956"/>
            <a:ext cx="10594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AzResourceGroupDeployment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13F3-2231-4E02-BA8B-FCACBE71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going to learn?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6C760-E115-4C54-80F8-BAF0C60D4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984" y="1835748"/>
            <a:ext cx="11365523" cy="399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and when to use Bicep.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How to deploy Azure Infrastructure.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a pipeline in Azure DevOps to deploy the Bicep code.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More advanced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Bicep features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CE63-A619-48D3-87D7-1C3FCC85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45108" cy="365125"/>
          </a:xfrm>
        </p:spPr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9FB0F74-E802-41FC-A0FC-C825F8B3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483E-69E1-445C-8500-647405B9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/>
              <a:t>Why Infrastructure as Code?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C713C-4A32-4DEA-A4C4-6456F9F163CB}"/>
              </a:ext>
            </a:extLst>
          </p:cNvPr>
          <p:cNvSpPr txBox="1"/>
          <p:nvPr/>
        </p:nvSpPr>
        <p:spPr>
          <a:xfrm>
            <a:off x="49494" y="6448124"/>
            <a:ext cx="2312706" cy="28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Photo by </a:t>
            </a:r>
            <a:r>
              <a:rPr lang="en-US" sz="1100" dirty="0" err="1">
                <a:hlinkClick r:id="rId3"/>
              </a:rPr>
              <a:t>davide</a:t>
            </a:r>
            <a:r>
              <a:rPr lang="en-US" sz="1100" dirty="0">
                <a:hlinkClick r:id="rId3"/>
              </a:rPr>
              <a:t> </a:t>
            </a:r>
            <a:r>
              <a:rPr lang="en-US" sz="1100" dirty="0" err="1">
                <a:hlinkClick r:id="rId3"/>
              </a:rPr>
              <a:t>ragusa</a:t>
            </a:r>
            <a:r>
              <a:rPr lang="en-US" sz="1100" dirty="0"/>
              <a:t> on </a:t>
            </a:r>
            <a:r>
              <a:rPr lang="en-US" sz="1100" dirty="0" err="1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5A77D-EBD9-4BDF-B264-4E7DB0A7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309" y="6366647"/>
            <a:ext cx="5996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@SQLDbaWithBeard                                  blog.robsewell.com                      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passprecon</a:t>
            </a:r>
            <a:endParaRPr lang="en-US" sz="9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9513452F-D1D5-482A-ADCE-3AACB8AF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565727">
            <a:off x="5411656" y="1639041"/>
            <a:ext cx="7016305" cy="796718"/>
          </a:xfrm>
          <a:solidFill>
            <a:schemeClr val="tx2">
              <a:lumMod val="50000"/>
              <a:alpha val="5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07B4-EB4C-49DD-A56C-E34D3F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5508" y="6385023"/>
            <a:ext cx="2702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66505" y="2217030"/>
            <a:ext cx="5225583" cy="79671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19047" y="4438406"/>
            <a:ext cx="7127630" cy="14178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dirty="0">
                <a:solidFill>
                  <a:schemeClr val="accent2"/>
                </a:solidFill>
              </a:rPr>
              <a:t>We can’t do the same thing </a:t>
            </a:r>
            <a:br>
              <a:rPr lang="en-GB" sz="4400" dirty="0">
                <a:solidFill>
                  <a:schemeClr val="accent2"/>
                </a:solidFill>
              </a:rPr>
            </a:br>
            <a:r>
              <a:rPr lang="en-GB" sz="4400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1623760"/>
            <a:ext cx="112982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2884-F79C-45DB-9705-E926E577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CBA9-A12E-4584-A80E-93D2B696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287215" y="6400412"/>
            <a:ext cx="2280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Taylor Vick</a:t>
            </a:r>
            <a:r>
              <a:rPr lang="en-US" sz="1200" dirty="0"/>
              <a:t> on </a:t>
            </a:r>
            <a:r>
              <a:rPr lang="en-US" sz="1200" dirty="0" err="1">
                <a:hlinkClick r:id="rId4"/>
              </a:rPr>
              <a:t>Unsplash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33098" y="5329102"/>
            <a:ext cx="7326538" cy="4445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00" dirty="0" err="1">
                <a:solidFill>
                  <a:schemeClr val="accent2"/>
                </a:solidFill>
              </a:rPr>
              <a:t>everytime</a:t>
            </a:r>
            <a:endParaRPr lang="en-GB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Auditing</a:t>
            </a:r>
          </a:p>
          <a:p>
            <a:r>
              <a:rPr lang="en-GB" dirty="0"/>
              <a:t>History of changes – (Troubleshooting? What has changed?)</a:t>
            </a:r>
          </a:p>
          <a:p>
            <a:r>
              <a:rPr lang="en-GB" dirty="0"/>
              <a:t>Enforced property setting – No Public Endpoints on Storage, naming conventions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Repeatability     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Documentation                                                                                                  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7566-19E1-4A6F-92EC-32604EC8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is Bicep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 dirty="0">
                <a:effectLst/>
                <a:latin typeface="-apple-system"/>
              </a:rPr>
              <a:t>Bicep is a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Domain Specific Language (DSL)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Why </a:t>
            </a:r>
            <a:r>
              <a:rPr lang="en-US" altLang="en-US" dirty="0">
                <a:solidFill>
                  <a:srgbClr val="222222"/>
                </a:solidFill>
                <a:latin typeface="inherit"/>
              </a:rPr>
              <a:t>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se Bicep and not ARM Templates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r>
              <a:rPr lang="en-GB" sz="6600" dirty="0"/>
              <a:t>Easier to read</a:t>
            </a:r>
          </a:p>
          <a:p>
            <a:r>
              <a:rPr lang="en-GB" sz="6600" dirty="0"/>
              <a:t>Easier to Develop</a:t>
            </a:r>
          </a:p>
          <a:p>
            <a:r>
              <a:rPr lang="en-GB" sz="6600" dirty="0"/>
              <a:t>Fantastic VS Code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737</Words>
  <Application>Microsoft Office PowerPoint</Application>
  <PresentationFormat>Widescreen</PresentationFormat>
  <Paragraphs>115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Consolas</vt:lpstr>
      <vt:lpstr>IBM Plex Sans</vt:lpstr>
      <vt:lpstr>inherit</vt:lpstr>
      <vt:lpstr>Segoe UI</vt:lpstr>
      <vt:lpstr>Segoe UI Semibold</vt:lpstr>
      <vt:lpstr>Office Theme</vt:lpstr>
      <vt:lpstr>Control your Cloud Data Deployments</vt:lpstr>
      <vt:lpstr>Rob Sewell</vt:lpstr>
      <vt:lpstr>What are we going to learn?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Install the tooling</vt:lpstr>
      <vt:lpstr>PowerPoint Presentation</vt:lpstr>
      <vt:lpstr>Deployment – az CLI</vt:lpstr>
      <vt:lpstr>Deployment – Azure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2021-09-29T13:09:08Z</dcterms:created>
  <dcterms:modified xsi:type="dcterms:W3CDTF">2021-10-16T08:49:15Z</dcterms:modified>
</cp:coreProperties>
</file>